
<file path=[Content_Types].xml><?xml version="1.0" encoding="utf-8"?>
<Types xmlns="http://schemas.openxmlformats.org/package/2006/content-types">
  <Default Extension="png" ContentType="image/png"/>
  <Default Extension="emf" ContentType="image/x-emf"/>
  <Default Extension="vtt" ContentType="text/vtt"/>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3"/>
  </p:notesMasterIdLst>
  <p:handoutMasterIdLst>
    <p:handoutMasterId r:id="rId24"/>
  </p:handoutMasterIdLst>
  <p:sldIdLst>
    <p:sldId id="256" r:id="rId2"/>
    <p:sldId id="274" r:id="rId3"/>
    <p:sldId id="283" r:id="rId4"/>
    <p:sldId id="303" r:id="rId5"/>
    <p:sldId id="314" r:id="rId6"/>
    <p:sldId id="304" r:id="rId7"/>
    <p:sldId id="313" r:id="rId8"/>
    <p:sldId id="315" r:id="rId9"/>
    <p:sldId id="316" r:id="rId10"/>
    <p:sldId id="271" r:id="rId11"/>
    <p:sldId id="300" r:id="rId12"/>
    <p:sldId id="302" r:id="rId13"/>
    <p:sldId id="301" r:id="rId14"/>
    <p:sldId id="305" r:id="rId15"/>
    <p:sldId id="306" r:id="rId16"/>
    <p:sldId id="308" r:id="rId17"/>
    <p:sldId id="309" r:id="rId18"/>
    <p:sldId id="307" r:id="rId19"/>
    <p:sldId id="311" r:id="rId20"/>
    <p:sldId id="312" r:id="rId21"/>
    <p:sldId id="310"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a:srgbClr val="828383"/>
    <a:srgbClr val="A71E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3" autoAdjust="0"/>
    <p:restoredTop sz="66071" autoAdjust="0"/>
  </p:normalViewPr>
  <p:slideViewPr>
    <p:cSldViewPr snapToGrid="0" snapToObjects="1">
      <p:cViewPr varScale="1">
        <p:scale>
          <a:sx n="114" d="100"/>
          <a:sy n="114" d="100"/>
        </p:scale>
        <p:origin x="1332" y="11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06CF33-8FBF-4B4C-A62C-C7FCEE2F205E}" type="datetimeFigureOut">
              <a:rPr lang="en-US" smtClean="0"/>
              <a:t>2/27/2023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2B81D4-C81F-2846-A8B2-30C4B23FE648}" type="slidenum">
              <a:rPr lang="en-US" smtClean="0"/>
              <a:t>‹#›</a:t>
            </a:fld>
            <a:endParaRPr lang="en-US"/>
          </a:p>
        </p:txBody>
      </p:sp>
    </p:spTree>
    <p:extLst>
      <p:ext uri="{BB962C8B-B14F-4D97-AF65-F5344CB8AC3E}">
        <p14:creationId xmlns:p14="http://schemas.microsoft.com/office/powerpoint/2010/main" val="399469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D938DB-7AC2-8B49-96CB-F4713922A74B}" type="datetimeFigureOut">
              <a:rPr lang="en-US" smtClean="0"/>
              <a:t>2/27/2023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18A80-324C-A94A-A288-E8B5ECC90687}" type="slidenum">
              <a:rPr lang="en-US" smtClean="0"/>
              <a:t>‹#›</a:t>
            </a:fld>
            <a:endParaRPr lang="en-US"/>
          </a:p>
        </p:txBody>
      </p:sp>
    </p:spTree>
    <p:extLst>
      <p:ext uri="{BB962C8B-B14F-4D97-AF65-F5344CB8AC3E}">
        <p14:creationId xmlns:p14="http://schemas.microsoft.com/office/powerpoint/2010/main" val="1819550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Role Play Tips</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We offer detailed role descriptions and prompts, not a script. Know your character and get creative!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Encourage role players to use their actual names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Play with the prompts! Change them, e.g., by having the character offer a conciliatory opening line or a belligerent opening line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Run a role play more than once, changing role players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See instructor’s manual for tips on responding to wrongdoing. Pay attention to power dynamics and interpersonal dynamics</a:t>
            </a:r>
          </a:p>
          <a:p>
            <a:endParaRPr lang="en-US" dirty="0"/>
          </a:p>
        </p:txBody>
      </p:sp>
      <p:sp>
        <p:nvSpPr>
          <p:cNvPr id="4" name="Slide Number Placeholder 3"/>
          <p:cNvSpPr>
            <a:spLocks noGrp="1"/>
          </p:cNvSpPr>
          <p:nvPr>
            <p:ph type="sldNum" sz="quarter" idx="10"/>
          </p:nvPr>
        </p:nvSpPr>
        <p:spPr/>
        <p:txBody>
          <a:bodyPr/>
          <a:lstStyle/>
          <a:p>
            <a:fld id="{06818A80-324C-A94A-A288-E8B5ECC90687}" type="slidenum">
              <a:rPr lang="en-US" smtClean="0"/>
              <a:t>14</a:t>
            </a:fld>
            <a:endParaRPr lang="en-US"/>
          </a:p>
        </p:txBody>
      </p:sp>
    </p:spTree>
    <p:extLst>
      <p:ext uri="{BB962C8B-B14F-4D97-AF65-F5344CB8AC3E}">
        <p14:creationId xmlns:p14="http://schemas.microsoft.com/office/powerpoint/2010/main" val="3752998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818A80-324C-A94A-A288-E8B5ECC90687}" type="slidenum">
              <a:rPr lang="en-US" smtClean="0"/>
              <a:t>15</a:t>
            </a:fld>
            <a:endParaRPr lang="en-US"/>
          </a:p>
        </p:txBody>
      </p:sp>
    </p:spTree>
    <p:extLst>
      <p:ext uri="{BB962C8B-B14F-4D97-AF65-F5344CB8AC3E}">
        <p14:creationId xmlns:p14="http://schemas.microsoft.com/office/powerpoint/2010/main" val="1998552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818A80-324C-A94A-A288-E8B5ECC90687}" type="slidenum">
              <a:rPr lang="en-US" smtClean="0"/>
              <a:t>16</a:t>
            </a:fld>
            <a:endParaRPr lang="en-US"/>
          </a:p>
        </p:txBody>
      </p:sp>
    </p:spTree>
    <p:extLst>
      <p:ext uri="{BB962C8B-B14F-4D97-AF65-F5344CB8AC3E}">
        <p14:creationId xmlns:p14="http://schemas.microsoft.com/office/powerpoint/2010/main" val="727059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818A80-324C-A94A-A288-E8B5ECC90687}" type="slidenum">
              <a:rPr lang="en-US" smtClean="0"/>
              <a:t>17</a:t>
            </a:fld>
            <a:endParaRPr lang="en-US"/>
          </a:p>
        </p:txBody>
      </p:sp>
    </p:spTree>
    <p:extLst>
      <p:ext uri="{BB962C8B-B14F-4D97-AF65-F5344CB8AC3E}">
        <p14:creationId xmlns:p14="http://schemas.microsoft.com/office/powerpoint/2010/main" val="1109302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818A80-324C-A94A-A288-E8B5ECC90687}" type="slidenum">
              <a:rPr lang="en-US" smtClean="0"/>
              <a:t>18</a:t>
            </a:fld>
            <a:endParaRPr lang="en-US"/>
          </a:p>
        </p:txBody>
      </p:sp>
    </p:spTree>
    <p:extLst>
      <p:ext uri="{BB962C8B-B14F-4D97-AF65-F5344CB8AC3E}">
        <p14:creationId xmlns:p14="http://schemas.microsoft.com/office/powerpoint/2010/main" val="3418340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818A80-324C-A94A-A288-E8B5ECC90687}" type="slidenum">
              <a:rPr lang="en-US" smtClean="0"/>
              <a:t>21</a:t>
            </a:fld>
            <a:endParaRPr lang="en-US"/>
          </a:p>
        </p:txBody>
      </p:sp>
    </p:spTree>
    <p:extLst>
      <p:ext uri="{BB962C8B-B14F-4D97-AF65-F5344CB8AC3E}">
        <p14:creationId xmlns:p14="http://schemas.microsoft.com/office/powerpoint/2010/main" val="10918637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BU Logo">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65" y="-5881"/>
            <a:ext cx="9163665" cy="6872211"/>
          </a:xfrm>
          <a:prstGeom prst="rect">
            <a:avLst/>
          </a:prstGeom>
        </p:spPr>
      </p:pic>
      <p:cxnSp>
        <p:nvCxnSpPr>
          <p:cNvPr id="8" name="Straight Connector 7"/>
          <p:cNvCxnSpPr/>
          <p:nvPr userDrawn="1"/>
        </p:nvCxnSpPr>
        <p:spPr>
          <a:xfrm>
            <a:off x="1769806" y="4657197"/>
            <a:ext cx="7374194" cy="181"/>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7377" y="1272796"/>
            <a:ext cx="4006236" cy="685081"/>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69805" y="2356161"/>
            <a:ext cx="5597465" cy="2091640"/>
          </a:xfrm>
          <a:prstGeom prst="rect">
            <a:avLst/>
          </a:prstGeom>
        </p:spPr>
      </p:pic>
      <p:sp>
        <p:nvSpPr>
          <p:cNvPr id="13" name="Text Placeholder 2"/>
          <p:cNvSpPr>
            <a:spLocks noGrp="1"/>
          </p:cNvSpPr>
          <p:nvPr>
            <p:ph type="body" idx="1" hasCustomPrompt="1"/>
          </p:nvPr>
        </p:nvSpPr>
        <p:spPr>
          <a:xfrm>
            <a:off x="1686846" y="4860050"/>
            <a:ext cx="6612962" cy="654046"/>
          </a:xfrm>
          <a:prstGeom prst="rect">
            <a:avLst/>
          </a:prstGeom>
        </p:spPr>
        <p:txBody>
          <a:bodyPr>
            <a:normAutofit/>
          </a:bodyPr>
          <a:lstStyle>
            <a:lvl1pPr marL="0" indent="0">
              <a:lnSpc>
                <a:spcPct val="100000"/>
              </a:lnSpc>
              <a:spcBef>
                <a:spcPts val="0"/>
              </a:spcBef>
              <a:buNone/>
              <a:defRPr sz="1400" b="0" i="0" baseline="0">
                <a:solidFill>
                  <a:schemeClr val="bg1"/>
                </a:solidFill>
                <a:latin typeface="Museo Slab 700" charset="0"/>
                <a:ea typeface="Museo Slab 700" charset="0"/>
                <a:cs typeface="Museo Slab 7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OR NAME OF PRESENTATION</a:t>
            </a:r>
          </a:p>
        </p:txBody>
      </p:sp>
    </p:spTree>
    <p:extLst>
      <p:ext uri="{BB962C8B-B14F-4D97-AF65-F5344CB8AC3E}">
        <p14:creationId xmlns:p14="http://schemas.microsoft.com/office/powerpoint/2010/main" val="888470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BU Text-3 Photos">
    <p:spTree>
      <p:nvGrpSpPr>
        <p:cNvPr id="1" name=""/>
        <p:cNvGrpSpPr/>
        <p:nvPr/>
      </p:nvGrpSpPr>
      <p:grpSpPr>
        <a:xfrm>
          <a:off x="0" y="0"/>
          <a:ext cx="0" cy="0"/>
          <a:chOff x="0" y="0"/>
          <a:chExt cx="0" cy="0"/>
        </a:xfrm>
      </p:grpSpPr>
      <p:sp>
        <p:nvSpPr>
          <p:cNvPr id="23" name="Title 1"/>
          <p:cNvSpPr>
            <a:spLocks noGrp="1"/>
          </p:cNvSpPr>
          <p:nvPr>
            <p:ph type="title" hasCustomPrompt="1"/>
          </p:nvPr>
        </p:nvSpPr>
        <p:spPr>
          <a:xfrm>
            <a:off x="626116" y="897538"/>
            <a:ext cx="3335552" cy="972207"/>
          </a:xfrm>
          <a:prstGeom prst="rect">
            <a:avLst/>
          </a:prstGeom>
        </p:spPr>
        <p:txBody>
          <a:bodyPr anchor="t" anchorCtr="0">
            <a:normAutofit/>
          </a:bodyPr>
          <a:lstStyle>
            <a:lvl1pPr>
              <a:lnSpc>
                <a:spcPct val="80000"/>
              </a:lnSpc>
              <a:defRPr sz="3600" b="1"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24" name="Text Placeholder 3"/>
          <p:cNvSpPr>
            <a:spLocks noGrp="1"/>
          </p:cNvSpPr>
          <p:nvPr>
            <p:ph type="body" sz="half" idx="2" hasCustomPrompt="1"/>
          </p:nvPr>
        </p:nvSpPr>
        <p:spPr>
          <a:xfrm>
            <a:off x="626116" y="2039016"/>
            <a:ext cx="3335552"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25"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9" name="Picture Placeholder 2"/>
          <p:cNvSpPr>
            <a:spLocks noGrp="1" noChangeAspect="1"/>
          </p:cNvSpPr>
          <p:nvPr>
            <p:ph type="pic" idx="16"/>
          </p:nvPr>
        </p:nvSpPr>
        <p:spPr>
          <a:xfrm>
            <a:off x="4054287" y="961466"/>
            <a:ext cx="2152764" cy="4625787"/>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9" name="Picture Placeholder 2"/>
          <p:cNvSpPr>
            <a:spLocks noGrp="1" noChangeAspect="1"/>
          </p:cNvSpPr>
          <p:nvPr>
            <p:ph type="pic" idx="13"/>
          </p:nvPr>
        </p:nvSpPr>
        <p:spPr>
          <a:xfrm>
            <a:off x="6323802" y="962913"/>
            <a:ext cx="2188186" cy="2271106"/>
          </a:xfrm>
          <a:prstGeom prst="rect">
            <a:avLst/>
          </a:prstGeom>
          <a:solidFill>
            <a:schemeClr val="bg1">
              <a:lumMod val="95000"/>
            </a:schemeClr>
          </a:solidFill>
        </p:spPr>
        <p:txBody>
          <a:bodyPr anchor="t">
            <a:normAutofit/>
          </a:bodyPr>
          <a:lstStyle>
            <a:lvl1pPr marL="0" indent="0">
              <a:buNone/>
              <a:defRPr sz="120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32" name="Picture Placeholder 2"/>
          <p:cNvSpPr>
            <a:spLocks noGrp="1" noChangeAspect="1"/>
          </p:cNvSpPr>
          <p:nvPr>
            <p:ph type="pic" idx="14"/>
          </p:nvPr>
        </p:nvSpPr>
        <p:spPr>
          <a:xfrm>
            <a:off x="6323802" y="3321427"/>
            <a:ext cx="2188185" cy="2265826"/>
          </a:xfrm>
          <a:prstGeom prst="rect">
            <a:avLst/>
          </a:prstGeom>
          <a:solidFill>
            <a:schemeClr val="bg1">
              <a:lumMod val="95000"/>
            </a:schemeClr>
          </a:solidFill>
        </p:spPr>
        <p:txBody>
          <a:bodyPr anchor="t">
            <a:normAutofit/>
          </a:bodyPr>
          <a:lstStyle>
            <a:lvl1pPr marL="0" indent="0">
              <a:buNone/>
              <a:defRPr sz="120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34" name="Text Placeholder 3"/>
          <p:cNvSpPr>
            <a:spLocks noGrp="1"/>
          </p:cNvSpPr>
          <p:nvPr>
            <p:ph type="body" sz="half" idx="15" hasCustomPrompt="1"/>
          </p:nvPr>
        </p:nvSpPr>
        <p:spPr>
          <a:xfrm>
            <a:off x="4054287" y="5735335"/>
            <a:ext cx="44577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915537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BU 3 Photos">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233016" y="908553"/>
            <a:ext cx="6612962" cy="1134234"/>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endParaRPr lang="en-US" dirty="0"/>
          </a:p>
        </p:txBody>
      </p:sp>
      <p:sp>
        <p:nvSpPr>
          <p:cNvPr id="17"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8" name="Picture Placeholder 2"/>
          <p:cNvSpPr>
            <a:spLocks noGrp="1" noChangeAspect="1"/>
          </p:cNvSpPr>
          <p:nvPr>
            <p:ph type="pic" idx="13"/>
          </p:nvPr>
        </p:nvSpPr>
        <p:spPr>
          <a:xfrm>
            <a:off x="1233015" y="2385579"/>
            <a:ext cx="2095593" cy="3000278"/>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300" charset="0"/>
                <a:ea typeface="Museo Slab 300" charset="0"/>
                <a:cs typeface="Museo Slab 300"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19" name="Picture Placeholder 2"/>
          <p:cNvSpPr>
            <a:spLocks noGrp="1" noChangeAspect="1"/>
          </p:cNvSpPr>
          <p:nvPr>
            <p:ph type="pic" idx="15"/>
          </p:nvPr>
        </p:nvSpPr>
        <p:spPr>
          <a:xfrm>
            <a:off x="5751058" y="2385579"/>
            <a:ext cx="2094919" cy="3000757"/>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300" charset="0"/>
                <a:ea typeface="Museo Slab 300" charset="0"/>
                <a:cs typeface="Museo Slab 300"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20" name="Picture Placeholder 2"/>
          <p:cNvSpPr>
            <a:spLocks noGrp="1" noChangeAspect="1"/>
          </p:cNvSpPr>
          <p:nvPr>
            <p:ph type="pic" idx="14"/>
          </p:nvPr>
        </p:nvSpPr>
        <p:spPr>
          <a:xfrm>
            <a:off x="3484694" y="2385696"/>
            <a:ext cx="2095512" cy="3000161"/>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300" charset="0"/>
                <a:ea typeface="Museo Slab 300" charset="0"/>
                <a:cs typeface="Museo Slab 300"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21" name="Text Placeholder 3"/>
          <p:cNvSpPr>
            <a:spLocks noGrp="1"/>
          </p:cNvSpPr>
          <p:nvPr>
            <p:ph type="body" sz="half" idx="20" hasCustomPrompt="1"/>
          </p:nvPr>
        </p:nvSpPr>
        <p:spPr>
          <a:xfrm>
            <a:off x="1233015" y="5462319"/>
            <a:ext cx="2095593" cy="326585"/>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
        <p:nvSpPr>
          <p:cNvPr id="22" name="Text Placeholder 3"/>
          <p:cNvSpPr>
            <a:spLocks noGrp="1"/>
          </p:cNvSpPr>
          <p:nvPr>
            <p:ph type="body" sz="half" idx="21" hasCustomPrompt="1"/>
          </p:nvPr>
        </p:nvSpPr>
        <p:spPr>
          <a:xfrm>
            <a:off x="3484613" y="5462319"/>
            <a:ext cx="2095593" cy="326585"/>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
        <p:nvSpPr>
          <p:cNvPr id="23" name="Text Placeholder 3"/>
          <p:cNvSpPr>
            <a:spLocks noGrp="1"/>
          </p:cNvSpPr>
          <p:nvPr>
            <p:ph type="body" sz="half" idx="22" hasCustomPrompt="1"/>
          </p:nvPr>
        </p:nvSpPr>
        <p:spPr>
          <a:xfrm>
            <a:off x="5751058" y="5462319"/>
            <a:ext cx="2095593" cy="326585"/>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064383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BU Text 1 Char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26115" y="897538"/>
            <a:ext cx="3335552" cy="972207"/>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8" name="Text Placeholder 3"/>
          <p:cNvSpPr>
            <a:spLocks noGrp="1"/>
          </p:cNvSpPr>
          <p:nvPr>
            <p:ph type="body" sz="half" idx="2" hasCustomPrompt="1"/>
          </p:nvPr>
        </p:nvSpPr>
        <p:spPr>
          <a:xfrm>
            <a:off x="626115" y="2039016"/>
            <a:ext cx="3335552"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10"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5" name="Picture Placeholder 2"/>
          <p:cNvSpPr>
            <a:spLocks noGrp="1" noChangeAspect="1"/>
          </p:cNvSpPr>
          <p:nvPr>
            <p:ph type="pic" idx="1"/>
          </p:nvPr>
        </p:nvSpPr>
        <p:spPr>
          <a:xfrm>
            <a:off x="4054287" y="961466"/>
            <a:ext cx="4457700" cy="4625787"/>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6" name="Text Placeholder 3"/>
          <p:cNvSpPr>
            <a:spLocks noGrp="1"/>
          </p:cNvSpPr>
          <p:nvPr>
            <p:ph type="body" sz="half" idx="15" hasCustomPrompt="1"/>
          </p:nvPr>
        </p:nvSpPr>
        <p:spPr>
          <a:xfrm>
            <a:off x="4054287" y="5735335"/>
            <a:ext cx="44577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143828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BU Full Page Photo">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65" y="-5881"/>
            <a:ext cx="9163665" cy="6872211"/>
          </a:xfrm>
          <a:prstGeom prst="rect">
            <a:avLst/>
          </a:prstGeom>
        </p:spPr>
      </p:pic>
      <p:sp>
        <p:nvSpPr>
          <p:cNvPr id="16" name="Slide Number Placeholder 5"/>
          <p:cNvSpPr txBox="1">
            <a:spLocks/>
          </p:cNvSpPr>
          <p:nvPr userDrawn="1"/>
        </p:nvSpPr>
        <p:spPr>
          <a:xfrm>
            <a:off x="6532284" y="6425175"/>
            <a:ext cx="2057400" cy="365125"/>
          </a:xfrm>
          <a:prstGeom prst="rect">
            <a:avLst/>
          </a:prstGeom>
        </p:spPr>
        <p:txBody>
          <a:bodyPr/>
          <a:lstStyle>
            <a:defPPr>
              <a:defRPr lang="en-US"/>
            </a:defPPr>
            <a:lvl1pPr marL="0" algn="r" defTabSz="914400" rtl="0" eaLnBrk="1" latinLnBrk="0" hangingPunct="1">
              <a:defRPr sz="1000" b="1" i="0" kern="1200">
                <a:solidFill>
                  <a:srgbClr val="828383"/>
                </a:solidFill>
                <a:latin typeface="Museo Slab 900" charset="0"/>
                <a:ea typeface="Museo Slab 900" charset="0"/>
                <a:cs typeface="Museo Slab 90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5F4044-894B-B74C-BA70-A76DFBF02618}" type="slidenum">
              <a:rPr lang="en-US" smtClean="0">
                <a:solidFill>
                  <a:schemeClr val="bg1"/>
                </a:solidFill>
              </a:rPr>
              <a:pPr/>
              <a:t>‹#›</a:t>
            </a:fld>
            <a:endParaRPr lang="en-US" dirty="0">
              <a:solidFill>
                <a:schemeClr val="bg1"/>
              </a:solidFill>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6360394"/>
            <a:ext cx="780725" cy="292042"/>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8650" y="197984"/>
            <a:ext cx="1867979" cy="319431"/>
          </a:xfrm>
          <a:prstGeom prst="rect">
            <a:avLst/>
          </a:prstGeom>
        </p:spPr>
      </p:pic>
      <p:cxnSp>
        <p:nvCxnSpPr>
          <p:cNvPr id="19" name="Straight Connector 18"/>
          <p:cNvCxnSpPr/>
          <p:nvPr userDrawn="1"/>
        </p:nvCxnSpPr>
        <p:spPr>
          <a:xfrm>
            <a:off x="628650" y="6241200"/>
            <a:ext cx="7890681"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2" name="Picture Placeholder 2"/>
          <p:cNvSpPr>
            <a:spLocks noGrp="1" noChangeAspect="1"/>
          </p:cNvSpPr>
          <p:nvPr>
            <p:ph type="pic" idx="15"/>
          </p:nvPr>
        </p:nvSpPr>
        <p:spPr>
          <a:xfrm>
            <a:off x="628650" y="723918"/>
            <a:ext cx="7886700" cy="484632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0" name="Text Placeholder 3"/>
          <p:cNvSpPr>
            <a:spLocks noGrp="1"/>
          </p:cNvSpPr>
          <p:nvPr>
            <p:ph type="body" sz="half" idx="18" hasCustomPrompt="1"/>
          </p:nvPr>
        </p:nvSpPr>
        <p:spPr>
          <a:xfrm>
            <a:off x="5583892" y="5694397"/>
            <a:ext cx="2931458" cy="256356"/>
          </a:xfrm>
          <a:prstGeom prst="rect">
            <a:avLst/>
          </a:prstGeom>
        </p:spPr>
        <p:txBody>
          <a:bodyPr lIns="0" tIns="0" rIns="0">
            <a:normAutofit/>
          </a:bodyPr>
          <a:lstStyle>
            <a:lvl1pPr marL="0" indent="0">
              <a:buNone/>
              <a:defRPr sz="800" b="0" i="0" baseline="0">
                <a:solidFill>
                  <a:schemeClr val="bg1"/>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a:t>
            </a:r>
          </a:p>
        </p:txBody>
      </p:sp>
    </p:spTree>
    <p:extLst>
      <p:ext uri="{BB962C8B-B14F-4D97-AF65-F5344CB8AC3E}">
        <p14:creationId xmlns:p14="http://schemas.microsoft.com/office/powerpoint/2010/main" val="50949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BU 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65" y="-5881"/>
            <a:ext cx="9163665" cy="6872211"/>
          </a:xfrm>
          <a:prstGeom prst="rect">
            <a:avLst/>
          </a:prstGeom>
        </p:spPr>
      </p:pic>
      <p:sp>
        <p:nvSpPr>
          <p:cNvPr id="2" name="Title 1"/>
          <p:cNvSpPr>
            <a:spLocks noGrp="1"/>
          </p:cNvSpPr>
          <p:nvPr>
            <p:ph type="title" hasCustomPrompt="1"/>
          </p:nvPr>
        </p:nvSpPr>
        <p:spPr>
          <a:xfrm>
            <a:off x="530837" y="1904962"/>
            <a:ext cx="7886700" cy="3052788"/>
          </a:xfrm>
          <a:prstGeom prst="rect">
            <a:avLst/>
          </a:prstGeom>
        </p:spPr>
        <p:txBody>
          <a:bodyPr anchor="t" anchorCtr="0">
            <a:noAutofit/>
          </a:bodyPr>
          <a:lstStyle>
            <a:lvl1pPr>
              <a:lnSpc>
                <a:spcPct val="70000"/>
              </a:lnSpc>
              <a:defRPr sz="6000" b="0" i="0">
                <a:solidFill>
                  <a:schemeClr val="bg1"/>
                </a:solidFill>
                <a:latin typeface="Effra Heavy" charset="0"/>
                <a:ea typeface="Effra Heavy" charset="0"/>
                <a:cs typeface="Effra Heavy" charset="0"/>
              </a:defRPr>
            </a:lvl1pPr>
          </a:lstStyle>
          <a:p>
            <a:r>
              <a:rPr lang="en-US" dirty="0"/>
              <a:t>CHANGING</a:t>
            </a:r>
            <a:br>
              <a:rPr lang="en-US" dirty="0"/>
            </a:br>
            <a:r>
              <a:rPr lang="en-US" dirty="0"/>
              <a:t>THE</a:t>
            </a:r>
            <a:br>
              <a:rPr lang="en-US" dirty="0"/>
            </a:br>
            <a:r>
              <a:rPr lang="en-US" dirty="0"/>
              <a:t>GREAT,</a:t>
            </a:r>
            <a:br>
              <a:rPr lang="en-US" dirty="0"/>
            </a:br>
            <a:r>
              <a:rPr lang="en-US" dirty="0"/>
              <a:t>BIG</a:t>
            </a:r>
            <a:br>
              <a:rPr lang="en-US" dirty="0"/>
            </a:br>
            <a:r>
              <a:rPr lang="en-US" dirty="0"/>
              <a:t>WORLD</a:t>
            </a:r>
          </a:p>
        </p:txBody>
      </p:sp>
      <p:sp>
        <p:nvSpPr>
          <p:cNvPr id="5" name="Slide Number Placeholder 4"/>
          <p:cNvSpPr>
            <a:spLocks noGrp="1"/>
          </p:cNvSpPr>
          <p:nvPr>
            <p:ph type="sldNum" sz="quarter" idx="12"/>
          </p:nvPr>
        </p:nvSpPr>
        <p:spPr>
          <a:xfrm>
            <a:off x="6526774" y="6429217"/>
            <a:ext cx="2057400" cy="365125"/>
          </a:xfrm>
          <a:prstGeom prst="rect">
            <a:avLst/>
          </a:prstGeom>
        </p:spPr>
        <p:txBody>
          <a:bodyPr/>
          <a:lstStyle>
            <a:lvl1pPr algn="r">
              <a:defRPr sz="1000" b="1" i="0">
                <a:solidFill>
                  <a:schemeClr val="bg1"/>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6360394"/>
            <a:ext cx="780725" cy="292042"/>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8650" y="197984"/>
            <a:ext cx="1867979" cy="319431"/>
          </a:xfrm>
          <a:prstGeom prst="rect">
            <a:avLst/>
          </a:prstGeom>
        </p:spPr>
      </p:pic>
      <p:cxnSp>
        <p:nvCxnSpPr>
          <p:cNvPr id="12" name="Straight Connector 11"/>
          <p:cNvCxnSpPr/>
          <p:nvPr userDrawn="1"/>
        </p:nvCxnSpPr>
        <p:spPr>
          <a:xfrm>
            <a:off x="628650" y="6241200"/>
            <a:ext cx="7890681"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93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BU Center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8865" y="908553"/>
            <a:ext cx="6612962" cy="1131784"/>
          </a:xfrm>
          <a:prstGeom prst="rect">
            <a:avLst/>
          </a:prstGeom>
        </p:spPr>
        <p:txBody>
          <a:bodyPr anchor="t" anchorCtr="0">
            <a:normAutofit/>
          </a:bodyPr>
          <a:lstStyle>
            <a:lvl1pPr>
              <a:lnSpc>
                <a:spcPct val="80000"/>
              </a:lnSpc>
              <a:defRPr sz="3600" b="0" i="0" baseline="0">
                <a:solidFill>
                  <a:schemeClr val="tx1"/>
                </a:solidFill>
                <a:latin typeface="Effra Heavy" charset="0"/>
                <a:ea typeface="Effra Heavy" charset="0"/>
                <a:cs typeface="Effra Heavy" charset="0"/>
              </a:defRPr>
            </a:lvl1pPr>
          </a:lstStyle>
          <a:p>
            <a:r>
              <a:rPr lang="en-US" dirty="0"/>
              <a:t>Examining A Single</a:t>
            </a:r>
            <a:br>
              <a:rPr lang="en-US" dirty="0"/>
            </a:br>
            <a:r>
              <a:rPr lang="en-US" dirty="0"/>
              <a:t>Molecule</a:t>
            </a:r>
          </a:p>
        </p:txBody>
      </p:sp>
      <p:sp>
        <p:nvSpPr>
          <p:cNvPr id="3" name="Text Placeholder 2"/>
          <p:cNvSpPr>
            <a:spLocks noGrp="1"/>
          </p:cNvSpPr>
          <p:nvPr>
            <p:ph type="body" idx="1" hasCustomPrompt="1"/>
          </p:nvPr>
        </p:nvSpPr>
        <p:spPr>
          <a:xfrm>
            <a:off x="1238865" y="2141908"/>
            <a:ext cx="6612962" cy="3633116"/>
          </a:xfrm>
          <a:prstGeom prst="rect">
            <a:avLst/>
          </a:prstGeom>
        </p:spPr>
        <p:txBody>
          <a:bodyPr>
            <a:normAutofit/>
          </a:bodyPr>
          <a:lstStyle>
            <a:lvl1pPr marL="0" indent="0">
              <a:lnSpc>
                <a:spcPct val="100000"/>
              </a:lnSpc>
              <a:spcBef>
                <a:spcPts val="0"/>
              </a:spcBef>
              <a:buNone/>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a:t>
            </a:r>
            <a:r>
              <a:rPr lang="en-US" dirty="0"/>
              <a:t> </a:t>
            </a:r>
            <a:r>
              <a:rPr lang="en-US" dirty="0" err="1"/>
              <a:t>Bereptatur</a:t>
            </a:r>
            <a:r>
              <a:rPr lang="en-US" dirty="0"/>
              <a:t> re </a:t>
            </a:r>
            <a:r>
              <a:rPr lang="en-US" dirty="0" err="1"/>
              <a:t>sinctorio</a:t>
            </a:r>
            <a:endParaRPr lang="en-US" dirty="0"/>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is </a:t>
            </a:r>
            <a:r>
              <a:rPr lang="en-US" dirty="0" err="1"/>
              <a:t>sitis</a:t>
            </a:r>
            <a:r>
              <a:rPr lang="en-US" dirty="0"/>
              <a:t> </a:t>
            </a:r>
            <a:r>
              <a:rPr lang="en-US" dirty="0" err="1"/>
              <a:t>mosanim</a:t>
            </a:r>
            <a:r>
              <a:rPr lang="en-US" dirty="0"/>
              <a:t> </a:t>
            </a:r>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a:t>
            </a:r>
            <a:r>
              <a:rPr lang="en-US" dirty="0"/>
              <a:t> se </a:t>
            </a:r>
            <a:r>
              <a:rPr lang="en-US" dirty="0" err="1"/>
              <a:t>eosaerum</a:t>
            </a:r>
            <a:r>
              <a:rPr lang="en-US" dirty="0"/>
              <a:t> qui </a:t>
            </a:r>
            <a:r>
              <a:rPr lang="en-US" dirty="0" err="1"/>
              <a:t>offictius</a:t>
            </a:r>
            <a:r>
              <a:rPr lang="en-US" dirty="0"/>
              <a:t> </a:t>
            </a:r>
            <a:r>
              <a:rPr lang="en-US" dirty="0" err="1"/>
              <a:t>nobit</a:t>
            </a:r>
            <a:r>
              <a:rPr lang="en-US" dirty="0"/>
              <a:t> </a:t>
            </a:r>
            <a:r>
              <a:rPr lang="en-US" dirty="0" err="1"/>
              <a:t>alique</a:t>
            </a:r>
            <a:r>
              <a:rPr lang="en-US" dirty="0"/>
              <a:t> non </a:t>
            </a:r>
            <a:r>
              <a:rPr lang="en-US" dirty="0" err="1"/>
              <a:t>nonsenis</a:t>
            </a:r>
            <a:r>
              <a:rPr lang="en-US" dirty="0"/>
              <a:t> rem </a:t>
            </a:r>
            <a:r>
              <a:rPr lang="en-US" dirty="0" err="1"/>
              <a:t>saecus</a:t>
            </a:r>
            <a:r>
              <a:rPr lang="en-US" dirty="0"/>
              <a:t>.</a:t>
            </a:r>
          </a:p>
          <a:p>
            <a:pPr lvl="0"/>
            <a:endParaRPr lang="en-US" dirty="0"/>
          </a:p>
          <a:p>
            <a:pPr lvl="0"/>
            <a:r>
              <a:rPr lang="en-US" dirty="0" err="1"/>
              <a:t>Fugiam</a:t>
            </a:r>
            <a:r>
              <a:rPr lang="en-US" dirty="0"/>
              <a:t>, </a:t>
            </a:r>
            <a:r>
              <a:rPr lang="en-US" dirty="0" err="1"/>
              <a:t>ut</a:t>
            </a:r>
            <a:r>
              <a:rPr lang="en-US" dirty="0"/>
              <a:t> </a:t>
            </a:r>
            <a:r>
              <a:rPr lang="en-US" dirty="0" err="1"/>
              <a:t>apellorum</a:t>
            </a:r>
            <a:r>
              <a:rPr lang="en-US" dirty="0"/>
              <a:t> re </a:t>
            </a:r>
            <a:r>
              <a:rPr lang="en-US" dirty="0" err="1"/>
              <a:t>occatet</a:t>
            </a:r>
            <a:r>
              <a:rPr lang="en-US" dirty="0"/>
              <a:t> </a:t>
            </a:r>
            <a:r>
              <a:rPr lang="en-US" dirty="0" err="1"/>
              <a:t>evento</a:t>
            </a:r>
            <a:r>
              <a:rPr lang="en-US" dirty="0"/>
              <a:t> </a:t>
            </a:r>
            <a:r>
              <a:rPr lang="en-US" dirty="0" err="1"/>
              <a:t>consequas</a:t>
            </a:r>
            <a:r>
              <a:rPr lang="en-US" dirty="0"/>
              <a:t> nit </a:t>
            </a:r>
            <a:r>
              <a:rPr lang="en-US" dirty="0" err="1"/>
              <a:t>eatur</a:t>
            </a:r>
            <a:r>
              <a:rPr lang="en-US" dirty="0"/>
              <a:t>? Bea </a:t>
            </a:r>
            <a:r>
              <a:rPr lang="en-US" dirty="0" err="1"/>
              <a:t>dolorpo</a:t>
            </a:r>
            <a:r>
              <a:rPr lang="en-US" dirty="0"/>
              <a:t> </a:t>
            </a:r>
            <a:r>
              <a:rPr lang="en-US" dirty="0" err="1"/>
              <a:t>rrorrum</a:t>
            </a:r>
            <a:r>
              <a:rPr lang="en-US" dirty="0"/>
              <a:t> </a:t>
            </a:r>
            <a:r>
              <a:rPr lang="en-US" dirty="0" err="1"/>
              <a:t>fuga</a:t>
            </a:r>
            <a:r>
              <a:rPr lang="en-US" dirty="0"/>
              <a:t>. </a:t>
            </a:r>
            <a:r>
              <a:rPr lang="en-US" dirty="0" err="1"/>
              <a:t>Pictam</a:t>
            </a:r>
            <a:r>
              <a:rPr lang="en-US" dirty="0"/>
              <a:t> </a:t>
            </a:r>
            <a:r>
              <a:rPr lang="en-US" dirty="0" err="1"/>
              <a:t>ent</a:t>
            </a:r>
            <a:r>
              <a:rPr lang="en-US" dirty="0"/>
              <a:t> </a:t>
            </a:r>
            <a:r>
              <a:rPr lang="en-US" dirty="0" err="1"/>
              <a:t>anis</a:t>
            </a:r>
            <a:r>
              <a:rPr lang="en-US" dirty="0"/>
              <a:t> </a:t>
            </a:r>
            <a:r>
              <a:rPr lang="en-US" dirty="0" err="1"/>
              <a:t>dolutem</a:t>
            </a:r>
            <a:r>
              <a:rPr lang="en-US" dirty="0"/>
              <a:t> </a:t>
            </a:r>
            <a:r>
              <a:rPr lang="en-US" dirty="0" err="1"/>
              <a:t>audis</a:t>
            </a:r>
            <a:r>
              <a:rPr lang="en-US" dirty="0"/>
              <a:t> </a:t>
            </a:r>
            <a:r>
              <a:rPr lang="en-US" dirty="0" err="1"/>
              <a:t>doluptas</a:t>
            </a:r>
            <a:r>
              <a:rPr lang="en-US" dirty="0"/>
              <a:t> quo </a:t>
            </a:r>
            <a:r>
              <a:rPr lang="en-US" dirty="0" err="1"/>
              <a:t>cusdam</a:t>
            </a:r>
            <a:r>
              <a:rPr lang="en-US" dirty="0"/>
              <a:t> </a:t>
            </a:r>
            <a:r>
              <a:rPr lang="en-US" dirty="0" err="1"/>
              <a:t>arcit</a:t>
            </a:r>
            <a:r>
              <a:rPr lang="en-US" dirty="0"/>
              <a:t> </a:t>
            </a:r>
            <a:r>
              <a:rPr lang="en-US" dirty="0" err="1"/>
              <a:t>pos</a:t>
            </a:r>
            <a:r>
              <a:rPr lang="en-US" dirty="0"/>
              <a:t> </a:t>
            </a:r>
            <a:r>
              <a:rPr lang="en-US" dirty="0" err="1"/>
              <a:t>alibusam</a:t>
            </a:r>
            <a:r>
              <a:rPr lang="en-US" dirty="0"/>
              <a:t> as </a:t>
            </a:r>
            <a:r>
              <a:rPr lang="en-US" dirty="0" err="1"/>
              <a:t>estiunt</a:t>
            </a:r>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Maecenas </a:t>
            </a:r>
            <a:r>
              <a:rPr lang="en-US" dirty="0" err="1"/>
              <a:t>ultricies</a:t>
            </a:r>
            <a:r>
              <a:rPr lang="en-US" dirty="0"/>
              <a:t> </a:t>
            </a:r>
            <a:r>
              <a:rPr lang="en-US" dirty="0" err="1"/>
              <a:t>nec</a:t>
            </a:r>
            <a:r>
              <a:rPr lang="en-US" dirty="0"/>
              <a:t> </a:t>
            </a:r>
            <a:r>
              <a:rPr lang="en-US" dirty="0" err="1"/>
              <a:t>orci</a:t>
            </a:r>
            <a:r>
              <a:rPr lang="en-US" dirty="0"/>
              <a:t> et </a:t>
            </a:r>
            <a:r>
              <a:rPr lang="en-US" dirty="0" err="1"/>
              <a:t>facilisis</a:t>
            </a:r>
            <a:r>
              <a:rPr lang="en-US" dirty="0"/>
              <a:t>. </a:t>
            </a:r>
            <a:r>
              <a:rPr lang="en-US" dirty="0" err="1"/>
              <a:t>Aenean</a:t>
            </a:r>
            <a:r>
              <a:rPr lang="en-US" dirty="0"/>
              <a:t> porta </a:t>
            </a:r>
            <a:r>
              <a:rPr lang="en-US" dirty="0" err="1"/>
              <a:t>orci</a:t>
            </a:r>
            <a:r>
              <a:rPr lang="en-US" dirty="0"/>
              <a:t> magna, at </a:t>
            </a:r>
            <a:r>
              <a:rPr lang="en-US" dirty="0" err="1"/>
              <a:t>varius</a:t>
            </a:r>
            <a:r>
              <a:rPr lang="en-US" dirty="0"/>
              <a:t> dolor </a:t>
            </a:r>
            <a:r>
              <a:rPr lang="en-US" dirty="0" err="1"/>
              <a:t>viverra</a:t>
            </a:r>
            <a:r>
              <a:rPr lang="en-US" dirty="0"/>
              <a:t> id. </a:t>
            </a:r>
            <a:r>
              <a:rPr lang="en-US" dirty="0" err="1"/>
              <a:t>Vestibulum</a:t>
            </a:r>
            <a:r>
              <a:rPr lang="en-US" dirty="0"/>
              <a:t> ac semper </a:t>
            </a:r>
            <a:r>
              <a:rPr lang="en-US" dirty="0" err="1"/>
              <a:t>tortor</a:t>
            </a:r>
            <a:r>
              <a:rPr lang="en-US" dirty="0"/>
              <a:t>. </a:t>
            </a:r>
            <a:r>
              <a:rPr lang="en-US" dirty="0" err="1"/>
              <a:t>Morbi</a:t>
            </a:r>
            <a:r>
              <a:rPr lang="en-US" dirty="0"/>
              <a:t> </a:t>
            </a:r>
            <a:r>
              <a:rPr lang="en-US" dirty="0" err="1"/>
              <a:t>euismod</a:t>
            </a:r>
            <a:r>
              <a:rPr lang="en-US" dirty="0"/>
              <a:t> </a:t>
            </a:r>
            <a:r>
              <a:rPr lang="en-US" dirty="0" err="1"/>
              <a:t>est</a:t>
            </a:r>
            <a:r>
              <a:rPr lang="en-US" dirty="0"/>
              <a:t> nisi, </a:t>
            </a:r>
            <a:r>
              <a:rPr lang="en-US" dirty="0" err="1"/>
              <a:t>ut</a:t>
            </a:r>
            <a:r>
              <a:rPr lang="en-US" dirty="0"/>
              <a:t> </a:t>
            </a:r>
            <a:r>
              <a:rPr lang="en-US" dirty="0" err="1"/>
              <a:t>feugiat</a:t>
            </a:r>
            <a:r>
              <a:rPr lang="en-US" dirty="0"/>
              <a:t> </a:t>
            </a:r>
            <a:r>
              <a:rPr lang="en-US" dirty="0" err="1"/>
              <a:t>nulla</a:t>
            </a:r>
            <a:r>
              <a:rPr lang="en-US" dirty="0"/>
              <a:t> </a:t>
            </a:r>
            <a:r>
              <a:rPr lang="en-US" dirty="0" err="1"/>
              <a:t>vulputate</a:t>
            </a:r>
            <a:r>
              <a:rPr lang="en-US" dirty="0"/>
              <a:t> in. Nam </a:t>
            </a:r>
            <a:r>
              <a:rPr lang="en-US" dirty="0" err="1"/>
              <a:t>ut</a:t>
            </a:r>
            <a:r>
              <a:rPr lang="en-US" dirty="0"/>
              <a:t> </a:t>
            </a:r>
            <a:r>
              <a:rPr lang="en-US" dirty="0" err="1"/>
              <a:t>elit</a:t>
            </a:r>
            <a:r>
              <a:rPr lang="en-US" dirty="0"/>
              <a:t> ac </a:t>
            </a:r>
            <a:r>
              <a:rPr lang="en-US" dirty="0" err="1"/>
              <a:t>lorem</a:t>
            </a:r>
            <a:r>
              <a:rPr lang="en-US" dirty="0"/>
              <a:t> </a:t>
            </a:r>
            <a:r>
              <a:rPr lang="en-US" dirty="0" err="1"/>
              <a:t>vestibulum</a:t>
            </a:r>
            <a:r>
              <a:rPr lang="en-US" dirty="0"/>
              <a:t> </a:t>
            </a:r>
            <a:r>
              <a:rPr lang="en-US" dirty="0" err="1"/>
              <a:t>rutrum</a:t>
            </a:r>
            <a:r>
              <a:rPr lang="en-US" dirty="0"/>
              <a:t>. </a:t>
            </a:r>
            <a:r>
              <a:rPr lang="en-US" dirty="0" err="1"/>
              <a:t>Proin</a:t>
            </a:r>
            <a:r>
              <a:rPr lang="en-US" dirty="0"/>
              <a:t> sit </a:t>
            </a:r>
            <a:r>
              <a:rPr lang="en-US" dirty="0" err="1"/>
              <a:t>amet</a:t>
            </a:r>
            <a:r>
              <a:rPr lang="en-US" dirty="0"/>
              <a:t> </a:t>
            </a:r>
            <a:r>
              <a:rPr lang="en-US" dirty="0" err="1"/>
              <a:t>ipsum</a:t>
            </a:r>
            <a:r>
              <a:rPr lang="en-US" dirty="0"/>
              <a:t> </a:t>
            </a:r>
            <a:r>
              <a:rPr lang="en-US" dirty="0" err="1"/>
              <a:t>ut</a:t>
            </a:r>
            <a:r>
              <a:rPr lang="en-US" dirty="0"/>
              <a:t> quam </a:t>
            </a:r>
            <a:r>
              <a:rPr lang="en-US" dirty="0" err="1"/>
              <a:t>ultricies</a:t>
            </a:r>
            <a:r>
              <a:rPr lang="en-US" dirty="0"/>
              <a:t> </a:t>
            </a:r>
            <a:r>
              <a:rPr lang="en-US" dirty="0" err="1"/>
              <a:t>venenatis</a:t>
            </a:r>
            <a:r>
              <a:rPr lang="en-US" dirty="0"/>
              <a:t>. </a:t>
            </a:r>
            <a:r>
              <a:rPr lang="en-US" dirty="0" err="1"/>
              <a:t>Quisque</a:t>
            </a:r>
            <a:r>
              <a:rPr lang="en-US" dirty="0"/>
              <a:t> et </a:t>
            </a:r>
            <a:r>
              <a:rPr lang="en-US" dirty="0" err="1"/>
              <a:t>lectus</a:t>
            </a:r>
            <a:r>
              <a:rPr lang="en-US" dirty="0"/>
              <a:t> </a:t>
            </a:r>
            <a:r>
              <a:rPr lang="en-US" dirty="0" err="1"/>
              <a:t>hendrerit</a:t>
            </a:r>
            <a:r>
              <a:rPr lang="en-US" dirty="0"/>
              <a:t> </a:t>
            </a:r>
            <a:r>
              <a:rPr lang="en-US" dirty="0" err="1"/>
              <a:t>leo</a:t>
            </a:r>
            <a:r>
              <a:rPr lang="en-US" dirty="0"/>
              <a:t> </a:t>
            </a:r>
            <a:r>
              <a:rPr lang="en-US" dirty="0" err="1"/>
              <a:t>ultrices</a:t>
            </a:r>
            <a:r>
              <a:rPr lang="en-US" dirty="0"/>
              <a:t> </a:t>
            </a:r>
            <a:r>
              <a:rPr lang="en-US" dirty="0" err="1"/>
              <a:t>tristique</a:t>
            </a:r>
            <a:r>
              <a:rPr lang="en-US" dirty="0"/>
              <a:t>. Nam at </a:t>
            </a:r>
            <a:r>
              <a:rPr lang="en-US" dirty="0" err="1"/>
              <a:t>sem</a:t>
            </a:r>
            <a:r>
              <a:rPr lang="en-US" dirty="0"/>
              <a:t> </a:t>
            </a:r>
            <a:r>
              <a:rPr lang="en-US" dirty="0" err="1"/>
              <a:t>tincidunt</a:t>
            </a:r>
            <a:r>
              <a:rPr lang="en-US" dirty="0"/>
              <a:t>, </a:t>
            </a:r>
            <a:r>
              <a:rPr lang="en-US" dirty="0" err="1"/>
              <a:t>malesuada</a:t>
            </a:r>
            <a:r>
              <a:rPr lang="en-US" dirty="0"/>
              <a:t> </a:t>
            </a:r>
            <a:r>
              <a:rPr lang="en-US" dirty="0" err="1"/>
              <a:t>enim</a:t>
            </a:r>
            <a:r>
              <a:rPr lang="en-US" dirty="0"/>
              <a:t> ac, </a:t>
            </a:r>
            <a:r>
              <a:rPr lang="en-US" dirty="0" err="1"/>
              <a:t>iaculis</a:t>
            </a:r>
            <a:r>
              <a:rPr lang="en-US" dirty="0"/>
              <a:t> </a:t>
            </a:r>
            <a:r>
              <a:rPr lang="en-US" dirty="0" err="1"/>
              <a:t>neque</a:t>
            </a:r>
            <a:r>
              <a:rPr lang="en-US" dirty="0"/>
              <a:t>. </a:t>
            </a:r>
            <a:r>
              <a:rPr lang="en-US" dirty="0" err="1"/>
              <a:t>Curabitur</a:t>
            </a:r>
            <a:r>
              <a:rPr lang="en-US" dirty="0"/>
              <a:t> </a:t>
            </a:r>
            <a:r>
              <a:rPr lang="en-US" dirty="0" err="1"/>
              <a:t>elementum</a:t>
            </a:r>
            <a:r>
              <a:rPr lang="en-US" dirty="0"/>
              <a:t> </a:t>
            </a:r>
            <a:r>
              <a:rPr lang="en-US" dirty="0" err="1"/>
              <a:t>lobortis</a:t>
            </a:r>
            <a:r>
              <a:rPr lang="en-US" dirty="0"/>
              <a:t> </a:t>
            </a:r>
            <a:r>
              <a:rPr lang="en-US" dirty="0" err="1"/>
              <a:t>suscipit</a:t>
            </a:r>
            <a:r>
              <a:rPr lang="en-US" dirty="0"/>
              <a:t>. </a:t>
            </a:r>
            <a:r>
              <a:rPr lang="en-US" dirty="0" err="1"/>
              <a:t>Nullam</a:t>
            </a:r>
            <a:r>
              <a:rPr lang="en-US" dirty="0"/>
              <a:t> in </a:t>
            </a:r>
            <a:r>
              <a:rPr lang="en-US" dirty="0" err="1"/>
              <a:t>ornare</a:t>
            </a:r>
            <a:r>
              <a:rPr lang="en-US" dirty="0"/>
              <a:t> </a:t>
            </a:r>
            <a:r>
              <a:rPr lang="en-US" dirty="0" err="1"/>
              <a:t>sapien</a:t>
            </a:r>
            <a:r>
              <a:rPr lang="en-US" dirty="0"/>
              <a:t>. </a:t>
            </a:r>
            <a:r>
              <a:rPr lang="en-US" dirty="0" err="1"/>
              <a:t>Suspendisse</a:t>
            </a:r>
            <a:r>
              <a:rPr lang="en-US" dirty="0"/>
              <a:t> sit </a:t>
            </a:r>
            <a:r>
              <a:rPr lang="en-US" dirty="0" err="1"/>
              <a:t>amet</a:t>
            </a:r>
            <a:r>
              <a:rPr lang="en-US" dirty="0"/>
              <a:t> </a:t>
            </a:r>
            <a:r>
              <a:rPr lang="en-US" dirty="0" err="1"/>
              <a:t>urna</a:t>
            </a:r>
            <a:r>
              <a:rPr lang="en-US" dirty="0"/>
              <a:t> </a:t>
            </a:r>
            <a:r>
              <a:rPr lang="en-US" dirty="0" err="1"/>
              <a:t>interdum</a:t>
            </a:r>
            <a:r>
              <a:rPr lang="en-US" dirty="0"/>
              <a:t>, </a:t>
            </a:r>
            <a:r>
              <a:rPr lang="en-US" dirty="0" err="1"/>
              <a:t>mattis</a:t>
            </a:r>
            <a:r>
              <a:rPr lang="en-US" dirty="0"/>
              <a:t> </a:t>
            </a:r>
            <a:r>
              <a:rPr lang="en-US" dirty="0" err="1"/>
              <a:t>tortor</a:t>
            </a:r>
            <a:r>
              <a:rPr lang="en-US" dirty="0"/>
              <a:t> vitae, </a:t>
            </a:r>
            <a:r>
              <a:rPr lang="en-US" dirty="0" err="1"/>
              <a:t>varius</a:t>
            </a:r>
            <a:r>
              <a:rPr lang="en-US" dirty="0"/>
              <a:t> ante. </a:t>
            </a:r>
          </a:p>
          <a:p>
            <a:pPr lvl="0"/>
            <a:endParaRPr lang="en-US" dirty="0"/>
          </a:p>
          <a:p>
            <a:pPr lvl="0"/>
            <a:r>
              <a:rPr lang="en-US" dirty="0" err="1"/>
              <a:t>Quisque</a:t>
            </a:r>
            <a:r>
              <a:rPr lang="en-US" dirty="0"/>
              <a:t> </a:t>
            </a:r>
            <a:r>
              <a:rPr lang="en-US" dirty="0" err="1"/>
              <a:t>fermentum</a:t>
            </a:r>
            <a:r>
              <a:rPr lang="en-US" dirty="0"/>
              <a:t>, </a:t>
            </a:r>
            <a:r>
              <a:rPr lang="en-US" dirty="0" err="1"/>
              <a:t>erat</a:t>
            </a:r>
            <a:r>
              <a:rPr lang="en-US" dirty="0"/>
              <a:t> </a:t>
            </a:r>
            <a:r>
              <a:rPr lang="en-US" dirty="0" err="1"/>
              <a:t>eu</a:t>
            </a:r>
            <a:r>
              <a:rPr lang="en-US" dirty="0"/>
              <a:t> </a:t>
            </a:r>
            <a:r>
              <a:rPr lang="en-US" dirty="0" err="1"/>
              <a:t>efficitur</a:t>
            </a:r>
            <a:r>
              <a:rPr lang="en-US" dirty="0"/>
              <a:t> </a:t>
            </a:r>
            <a:r>
              <a:rPr lang="en-US" dirty="0" err="1"/>
              <a:t>tincidunt</a:t>
            </a:r>
            <a:r>
              <a:rPr lang="en-US" dirty="0"/>
              <a:t>, </a:t>
            </a:r>
            <a:r>
              <a:rPr lang="en-US" dirty="0" err="1"/>
              <a:t>felis</a:t>
            </a:r>
            <a:r>
              <a:rPr lang="en-US" dirty="0"/>
              <a:t> </a:t>
            </a:r>
            <a:r>
              <a:rPr lang="en-US" dirty="0" err="1"/>
              <a:t>erat</a:t>
            </a:r>
            <a:r>
              <a:rPr lang="en-US" dirty="0"/>
              <a:t> </a:t>
            </a:r>
            <a:r>
              <a:rPr lang="en-US" dirty="0" err="1"/>
              <a:t>suscipit</a:t>
            </a:r>
            <a:r>
              <a:rPr lang="en-US" dirty="0"/>
              <a:t> </a:t>
            </a:r>
            <a:r>
              <a:rPr lang="en-US" dirty="0" err="1"/>
              <a:t>arcu</a:t>
            </a:r>
            <a:r>
              <a:rPr lang="en-US" dirty="0"/>
              <a:t>, non </a:t>
            </a:r>
            <a:r>
              <a:rPr lang="en-US" dirty="0" err="1"/>
              <a:t>finibus</a:t>
            </a:r>
            <a:r>
              <a:rPr lang="en-US" dirty="0"/>
              <a:t> </a:t>
            </a:r>
            <a:r>
              <a:rPr lang="en-US" dirty="0" err="1"/>
              <a:t>justo</a:t>
            </a:r>
            <a:r>
              <a:rPr lang="en-US" dirty="0"/>
              <a:t> </a:t>
            </a:r>
            <a:r>
              <a:rPr lang="en-US" dirty="0" err="1"/>
              <a:t>elit</a:t>
            </a:r>
            <a:r>
              <a:rPr lang="en-US" dirty="0"/>
              <a:t> at quam. Nam </a:t>
            </a:r>
            <a:r>
              <a:rPr lang="en-US" dirty="0" err="1"/>
              <a:t>vulputate</a:t>
            </a:r>
            <a:r>
              <a:rPr lang="en-US" dirty="0"/>
              <a:t> ante </a:t>
            </a:r>
            <a:r>
              <a:rPr lang="en-US" dirty="0" err="1"/>
              <a:t>eu</a:t>
            </a:r>
            <a:r>
              <a:rPr lang="en-US" dirty="0"/>
              <a:t> dui </a:t>
            </a:r>
            <a:r>
              <a:rPr lang="en-US" dirty="0" err="1"/>
              <a:t>accumsan</a:t>
            </a:r>
            <a:r>
              <a:rPr lang="en-US" dirty="0"/>
              <a:t>, et </a:t>
            </a:r>
            <a:r>
              <a:rPr lang="en-US" dirty="0" err="1"/>
              <a:t>molestie</a:t>
            </a:r>
            <a:r>
              <a:rPr lang="en-US" dirty="0"/>
              <a:t> </a:t>
            </a:r>
            <a:r>
              <a:rPr lang="en-US" dirty="0" err="1"/>
              <a:t>mauris</a:t>
            </a:r>
            <a:r>
              <a:rPr lang="en-US" dirty="0"/>
              <a:t> </a:t>
            </a:r>
            <a:r>
              <a:rPr lang="en-US" dirty="0" err="1"/>
              <a:t>tincidunt</a:t>
            </a:r>
            <a:r>
              <a:rPr lang="en-US" dirty="0"/>
              <a:t>. </a:t>
            </a:r>
            <a:r>
              <a:rPr lang="en-US" dirty="0" err="1"/>
              <a:t>Donec</a:t>
            </a:r>
            <a:r>
              <a:rPr lang="en-US" dirty="0"/>
              <a:t> </a:t>
            </a:r>
            <a:r>
              <a:rPr lang="en-US" dirty="0" err="1"/>
              <a:t>volutpat</a:t>
            </a:r>
            <a:r>
              <a:rPr lang="en-US" dirty="0"/>
              <a:t> </a:t>
            </a:r>
            <a:r>
              <a:rPr lang="en-US" dirty="0" err="1"/>
              <a:t>ut</a:t>
            </a:r>
            <a:r>
              <a:rPr lang="en-US" dirty="0"/>
              <a:t> ex </a:t>
            </a:r>
            <a:r>
              <a:rPr lang="en-US" dirty="0" err="1"/>
              <a:t>eu</a:t>
            </a:r>
            <a:r>
              <a:rPr lang="en-US" dirty="0"/>
              <a:t> </a:t>
            </a:r>
            <a:r>
              <a:rPr lang="en-US" dirty="0" err="1"/>
              <a:t>ultricies</a:t>
            </a:r>
            <a:r>
              <a:rPr lang="en-US" dirty="0"/>
              <a:t>. </a:t>
            </a:r>
            <a:r>
              <a:rPr lang="en-US" dirty="0" err="1"/>
              <a:t>Quisque</a:t>
            </a:r>
            <a:r>
              <a:rPr lang="en-US" dirty="0"/>
              <a:t> </a:t>
            </a:r>
            <a:r>
              <a:rPr lang="en-US" dirty="0" err="1"/>
              <a:t>mattis</a:t>
            </a:r>
            <a:r>
              <a:rPr lang="en-US" dirty="0"/>
              <a:t> quam et </a:t>
            </a:r>
            <a:r>
              <a:rPr lang="en-US" dirty="0" err="1"/>
              <a:t>lectus</a:t>
            </a:r>
            <a:r>
              <a:rPr lang="en-US" dirty="0"/>
              <a:t> </a:t>
            </a:r>
            <a:r>
              <a:rPr lang="en-US" dirty="0" err="1"/>
              <a:t>lobortis</a:t>
            </a:r>
            <a:r>
              <a:rPr lang="en-US" dirty="0"/>
              <a:t> </a:t>
            </a:r>
            <a:r>
              <a:rPr lang="en-US" dirty="0" err="1"/>
              <a:t>consectetur</a:t>
            </a:r>
            <a:r>
              <a:rPr lang="en-US" dirty="0"/>
              <a:t>. </a:t>
            </a:r>
            <a:r>
              <a:rPr lang="en-US" dirty="0" err="1"/>
              <a:t>Suspendisse</a:t>
            </a:r>
            <a:r>
              <a:rPr lang="en-US" dirty="0"/>
              <a:t> </a:t>
            </a:r>
            <a:r>
              <a:rPr lang="en-US" dirty="0" err="1"/>
              <a:t>potenti</a:t>
            </a:r>
            <a:r>
              <a:rPr lang="en-US" dirty="0"/>
              <a:t>.</a:t>
            </a:r>
          </a:p>
        </p:txBody>
      </p:sp>
      <p:sp>
        <p:nvSpPr>
          <p:cNvPr id="6"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cxnSp>
        <p:nvCxnSpPr>
          <p:cNvPr id="13" name="Straight Connector 12"/>
          <p:cNvCxnSpPr/>
          <p:nvPr userDrawn="1"/>
        </p:nvCxnSpPr>
        <p:spPr>
          <a:xfrm>
            <a:off x="628650" y="6248472"/>
            <a:ext cx="7890681" cy="1"/>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881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BU Centered Text-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3016" y="908553"/>
            <a:ext cx="6612962" cy="1134234"/>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endParaRPr lang="en-US" dirty="0"/>
          </a:p>
        </p:txBody>
      </p:sp>
      <p:sp>
        <p:nvSpPr>
          <p:cNvPr id="15"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8" name="Text Placeholder 2"/>
          <p:cNvSpPr>
            <a:spLocks noGrp="1"/>
          </p:cNvSpPr>
          <p:nvPr>
            <p:ph type="body" idx="1" hasCustomPrompt="1"/>
          </p:nvPr>
        </p:nvSpPr>
        <p:spPr>
          <a:xfrm>
            <a:off x="1233016" y="2141908"/>
            <a:ext cx="3259317" cy="3633116"/>
          </a:xfrm>
          <a:prstGeom prst="rect">
            <a:avLst/>
          </a:prstGeom>
        </p:spPr>
        <p:txBody>
          <a:bodyPr>
            <a:normAutofit/>
          </a:bodyPr>
          <a:lstStyle>
            <a:lvl1pPr marL="0" indent="0">
              <a:lnSpc>
                <a:spcPct val="100000"/>
              </a:lnSpc>
              <a:spcBef>
                <a:spcPts val="0"/>
              </a:spcBef>
              <a:buNone/>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Aenean</a:t>
            </a:r>
            <a:r>
              <a:rPr lang="en-US" dirty="0"/>
              <a:t> </a:t>
            </a:r>
            <a:r>
              <a:rPr lang="en-US" dirty="0" err="1"/>
              <a:t>augue</a:t>
            </a:r>
            <a:r>
              <a:rPr lang="en-US" dirty="0"/>
              <a:t> quam, </a:t>
            </a:r>
            <a:r>
              <a:rPr lang="en-US" dirty="0" err="1"/>
              <a:t>pulvinar</a:t>
            </a:r>
            <a:r>
              <a:rPr lang="en-US" dirty="0"/>
              <a:t> sit </a:t>
            </a:r>
            <a:r>
              <a:rPr lang="en-US" dirty="0" err="1"/>
              <a:t>amet</a:t>
            </a:r>
            <a:r>
              <a:rPr lang="en-US" dirty="0"/>
              <a:t> </a:t>
            </a:r>
            <a:r>
              <a:rPr lang="en-US" dirty="0" err="1"/>
              <a:t>consequat</a:t>
            </a:r>
            <a:r>
              <a:rPr lang="en-US" dirty="0"/>
              <a:t> vitae, </a:t>
            </a:r>
            <a:r>
              <a:rPr lang="en-US" dirty="0" err="1"/>
              <a:t>tristique</a:t>
            </a:r>
            <a:r>
              <a:rPr lang="en-US" dirty="0"/>
              <a:t> </a:t>
            </a:r>
            <a:r>
              <a:rPr lang="en-US" dirty="0" err="1"/>
              <a:t>pellentesque</a:t>
            </a:r>
            <a:r>
              <a:rPr lang="en-US" dirty="0"/>
              <a:t> dui. </a:t>
            </a:r>
            <a:r>
              <a:rPr lang="en-US" dirty="0" err="1"/>
              <a:t>Phasellus</a:t>
            </a:r>
            <a:r>
              <a:rPr lang="en-US" dirty="0"/>
              <a:t> maximus id </a:t>
            </a:r>
            <a:r>
              <a:rPr lang="en-US" dirty="0" err="1"/>
              <a:t>neque</a:t>
            </a:r>
            <a:r>
              <a:rPr lang="en-US" dirty="0"/>
              <a:t> et convallis. </a:t>
            </a:r>
            <a:r>
              <a:rPr lang="en-US" dirty="0" err="1"/>
              <a:t>Aliquam</a:t>
            </a:r>
            <a:r>
              <a:rPr lang="en-US" dirty="0"/>
              <a:t> </a:t>
            </a:r>
            <a:r>
              <a:rPr lang="en-US" dirty="0" err="1"/>
              <a:t>erat</a:t>
            </a:r>
            <a:r>
              <a:rPr lang="en-US" dirty="0"/>
              <a:t> </a:t>
            </a:r>
            <a:r>
              <a:rPr lang="en-US" dirty="0" err="1"/>
              <a:t>volutpat</a:t>
            </a:r>
            <a:r>
              <a:rPr lang="en-US" dirty="0"/>
              <a:t>.</a:t>
            </a:r>
          </a:p>
          <a:p>
            <a:pPr lvl="0"/>
            <a:endParaRPr lang="en-US" dirty="0"/>
          </a:p>
          <a:p>
            <a:pPr lvl="0"/>
            <a:r>
              <a:rPr lang="en-US" dirty="0" err="1"/>
              <a:t>Ut</a:t>
            </a:r>
            <a:r>
              <a:rPr lang="en-US" dirty="0"/>
              <a:t> at mi </a:t>
            </a:r>
            <a:r>
              <a:rPr lang="en-US" dirty="0" err="1"/>
              <a:t>ut</a:t>
            </a:r>
            <a:r>
              <a:rPr lang="en-US" dirty="0"/>
              <a:t> </a:t>
            </a:r>
            <a:r>
              <a:rPr lang="en-US" dirty="0" err="1"/>
              <a:t>risus</a:t>
            </a:r>
            <a:r>
              <a:rPr lang="en-US" dirty="0"/>
              <a:t> </a:t>
            </a:r>
            <a:r>
              <a:rPr lang="en-US" dirty="0" err="1"/>
              <a:t>finibus</a:t>
            </a:r>
            <a:r>
              <a:rPr lang="en-US" dirty="0"/>
              <a:t> </a:t>
            </a:r>
            <a:r>
              <a:rPr lang="en-US" dirty="0" err="1"/>
              <a:t>ultricies</a:t>
            </a:r>
            <a:r>
              <a:rPr lang="en-US" dirty="0"/>
              <a:t>. </a:t>
            </a:r>
            <a:r>
              <a:rPr lang="en-US" dirty="0" err="1"/>
              <a:t>Donec</a:t>
            </a:r>
            <a:r>
              <a:rPr lang="en-US" dirty="0"/>
              <a:t> </a:t>
            </a:r>
            <a:r>
              <a:rPr lang="en-US" dirty="0" err="1"/>
              <a:t>rutrum</a:t>
            </a:r>
            <a:r>
              <a:rPr lang="en-US" dirty="0"/>
              <a:t> </a:t>
            </a:r>
            <a:r>
              <a:rPr lang="en-US" dirty="0" err="1"/>
              <a:t>egestas</a:t>
            </a:r>
            <a:r>
              <a:rPr lang="en-US" dirty="0"/>
              <a:t> magna, et </a:t>
            </a:r>
            <a:r>
              <a:rPr lang="en-US" dirty="0" err="1"/>
              <a:t>alqiquam</a:t>
            </a:r>
            <a:r>
              <a:rPr lang="en-US" dirty="0"/>
              <a:t> </a:t>
            </a:r>
            <a:r>
              <a:rPr lang="en-US" dirty="0" err="1"/>
              <a:t>felis</a:t>
            </a:r>
            <a:r>
              <a:rPr lang="en-US" dirty="0"/>
              <a:t> tempus sed. </a:t>
            </a:r>
            <a:r>
              <a:rPr lang="en-US" dirty="0" err="1"/>
              <a:t>Donec</a:t>
            </a:r>
            <a:r>
              <a:rPr lang="en-US" dirty="0"/>
              <a:t> </a:t>
            </a:r>
            <a:r>
              <a:rPr lang="en-US" dirty="0" err="1"/>
              <a:t>ut</a:t>
            </a:r>
            <a:r>
              <a:rPr lang="en-US" dirty="0"/>
              <a:t> </a:t>
            </a:r>
            <a:r>
              <a:rPr lang="en-US" dirty="0" err="1"/>
              <a:t>ultrices</a:t>
            </a:r>
            <a:r>
              <a:rPr lang="en-US" dirty="0"/>
              <a:t> </a:t>
            </a:r>
            <a:r>
              <a:rPr lang="en-US" dirty="0" err="1"/>
              <a:t>nunc</a:t>
            </a:r>
            <a:r>
              <a:rPr lang="en-US" dirty="0"/>
              <a:t>, </a:t>
            </a:r>
            <a:r>
              <a:rPr lang="en-US" dirty="0" err="1"/>
              <a:t>sed</a:t>
            </a:r>
            <a:r>
              <a:rPr lang="en-US" dirty="0"/>
              <a:t> </a:t>
            </a:r>
            <a:r>
              <a:rPr lang="en-US" dirty="0" err="1"/>
              <a:t>posuere</a:t>
            </a:r>
            <a:r>
              <a:rPr lang="en-US" dirty="0"/>
              <a:t> </a:t>
            </a:r>
            <a:r>
              <a:rPr lang="en-US" dirty="0" err="1"/>
              <a:t>leo</a:t>
            </a:r>
            <a:r>
              <a:rPr lang="en-US" dirty="0"/>
              <a:t>. </a:t>
            </a:r>
            <a:r>
              <a:rPr lang="en-US" dirty="0" err="1"/>
              <a:t>Aliquam</a:t>
            </a:r>
            <a:r>
              <a:rPr lang="en-US" dirty="0"/>
              <a:t> ac nisi ac </a:t>
            </a:r>
            <a:r>
              <a:rPr lang="en-US" dirty="0" err="1"/>
              <a:t>nunc</a:t>
            </a:r>
            <a:r>
              <a:rPr lang="en-US" dirty="0"/>
              <a:t> </a:t>
            </a:r>
            <a:r>
              <a:rPr lang="en-US" dirty="0" err="1"/>
              <a:t>laoreet</a:t>
            </a:r>
            <a:r>
              <a:rPr lang="en-US" dirty="0"/>
              <a:t> </a:t>
            </a:r>
            <a:r>
              <a:rPr lang="en-US" dirty="0" err="1"/>
              <a:t>blandit</a:t>
            </a:r>
            <a:r>
              <a:rPr lang="en-US" dirty="0"/>
              <a:t>. </a:t>
            </a:r>
            <a:r>
              <a:rPr lang="en-US" dirty="0" err="1"/>
              <a:t>Fusce</a:t>
            </a:r>
            <a:r>
              <a:rPr lang="en-US" dirty="0"/>
              <a:t> </a:t>
            </a:r>
            <a:r>
              <a:rPr lang="en-US" dirty="0" err="1"/>
              <a:t>neque</a:t>
            </a:r>
            <a:r>
              <a:rPr lang="en-US" dirty="0"/>
              <a:t> </a:t>
            </a:r>
            <a:r>
              <a:rPr lang="en-US" dirty="0" err="1"/>
              <a:t>risus</a:t>
            </a:r>
            <a:r>
              <a:rPr lang="en-US" dirty="0"/>
              <a:t>, </a:t>
            </a:r>
            <a:r>
              <a:rPr lang="en-US" dirty="0" err="1"/>
              <a:t>hendrerit</a:t>
            </a:r>
            <a:r>
              <a:rPr lang="en-US" dirty="0"/>
              <a:t> in </a:t>
            </a:r>
            <a:r>
              <a:rPr lang="en-US" dirty="0" err="1"/>
              <a:t>laoreet</a:t>
            </a:r>
            <a:r>
              <a:rPr lang="en-US" dirty="0"/>
              <a:t> </a:t>
            </a:r>
            <a:r>
              <a:rPr lang="en-US" dirty="0" err="1"/>
              <a:t>vel</a:t>
            </a:r>
            <a:r>
              <a:rPr lang="en-US" dirty="0"/>
              <a:t>, porta </a:t>
            </a:r>
            <a:r>
              <a:rPr lang="en-US" dirty="0" err="1"/>
              <a:t>eget</a:t>
            </a:r>
            <a:r>
              <a:rPr lang="en-US" dirty="0"/>
              <a:t> ipsum. </a:t>
            </a:r>
          </a:p>
          <a:p>
            <a:pPr lvl="0"/>
            <a:endParaRPr lang="en-US" dirty="0"/>
          </a:p>
          <a:p>
            <a:pPr lvl="0"/>
            <a:r>
              <a:rPr lang="en-US" dirty="0" err="1"/>
              <a:t>Curabitur</a:t>
            </a:r>
            <a:r>
              <a:rPr lang="en-US" dirty="0"/>
              <a:t> ac </a:t>
            </a:r>
            <a:r>
              <a:rPr lang="en-US" dirty="0" err="1"/>
              <a:t>porttitor</a:t>
            </a:r>
            <a:r>
              <a:rPr lang="en-US" dirty="0"/>
              <a:t> dolor, a </a:t>
            </a:r>
            <a:r>
              <a:rPr lang="en-US" dirty="0" err="1"/>
              <a:t>euismod</a:t>
            </a:r>
            <a:r>
              <a:rPr lang="en-US" dirty="0"/>
              <a:t> ante. </a:t>
            </a:r>
            <a:r>
              <a:rPr lang="en-US" dirty="0" err="1"/>
              <a:t>Pellentesque</a:t>
            </a:r>
            <a:r>
              <a:rPr lang="en-US" dirty="0"/>
              <a:t> </a:t>
            </a:r>
            <a:r>
              <a:rPr lang="en-US" dirty="0" err="1"/>
              <a:t>iaculis</a:t>
            </a:r>
            <a:r>
              <a:rPr lang="en-US" dirty="0"/>
              <a:t> </a:t>
            </a:r>
            <a:r>
              <a:rPr lang="en-US" dirty="0" err="1"/>
              <a:t>consectetur</a:t>
            </a:r>
            <a:r>
              <a:rPr lang="en-US" dirty="0"/>
              <a:t> </a:t>
            </a:r>
            <a:r>
              <a:rPr lang="en-US" dirty="0" err="1"/>
              <a:t>augue</a:t>
            </a:r>
            <a:r>
              <a:rPr lang="en-US" dirty="0"/>
              <a:t> </a:t>
            </a:r>
            <a:r>
              <a:rPr lang="en-US" dirty="0" err="1"/>
              <a:t>tristique</a:t>
            </a:r>
            <a:r>
              <a:rPr lang="en-US" dirty="0"/>
              <a:t> </a:t>
            </a:r>
            <a:r>
              <a:rPr lang="en-US" dirty="0" err="1"/>
              <a:t>consectetur</a:t>
            </a:r>
            <a:r>
              <a:rPr lang="en-US" dirty="0"/>
              <a:t>. Nam </a:t>
            </a:r>
            <a:r>
              <a:rPr lang="en-US" dirty="0" err="1"/>
              <a:t>porttitor</a:t>
            </a:r>
            <a:r>
              <a:rPr lang="en-US" dirty="0"/>
              <a:t> ligula </a:t>
            </a:r>
            <a:r>
              <a:rPr lang="en-US" dirty="0" err="1"/>
              <a:t>ornare</a:t>
            </a:r>
            <a:r>
              <a:rPr lang="en-US" dirty="0"/>
              <a:t>, </a:t>
            </a:r>
            <a:r>
              <a:rPr lang="en-US" dirty="0" err="1"/>
              <a:t>rutrum</a:t>
            </a:r>
            <a:r>
              <a:rPr lang="en-US" dirty="0"/>
              <a:t> ipsum at, </a:t>
            </a:r>
            <a:r>
              <a:rPr lang="en-US" dirty="0" err="1"/>
              <a:t>imperdiet</a:t>
            </a:r>
            <a:r>
              <a:rPr lang="en-US" dirty="0"/>
              <a:t> </a:t>
            </a:r>
            <a:r>
              <a:rPr lang="en-US" dirty="0" err="1"/>
              <a:t>neque</a:t>
            </a:r>
            <a:r>
              <a:rPr lang="en-US" dirty="0"/>
              <a:t>. </a:t>
            </a:r>
            <a:r>
              <a:rPr lang="en-US" dirty="0" err="1"/>
              <a:t>Nulla</a:t>
            </a:r>
            <a:r>
              <a:rPr lang="en-US" dirty="0"/>
              <a:t> </a:t>
            </a:r>
            <a:r>
              <a:rPr lang="en-US" dirty="0" err="1"/>
              <a:t>sollicitudin</a:t>
            </a:r>
            <a:r>
              <a:rPr lang="en-US" dirty="0"/>
              <a:t> </a:t>
            </a:r>
            <a:r>
              <a:rPr lang="en-US" dirty="0" err="1"/>
              <a:t>feugiat</a:t>
            </a:r>
            <a:r>
              <a:rPr lang="en-US" dirty="0"/>
              <a:t> </a:t>
            </a:r>
            <a:r>
              <a:rPr lang="en-US" dirty="0" err="1"/>
              <a:t>elementum</a:t>
            </a:r>
            <a:r>
              <a:rPr lang="en-US" dirty="0"/>
              <a:t>. </a:t>
            </a:r>
          </a:p>
        </p:txBody>
      </p:sp>
      <p:sp>
        <p:nvSpPr>
          <p:cNvPr id="22" name="Text Placeholder 2"/>
          <p:cNvSpPr>
            <a:spLocks noGrp="1"/>
          </p:cNvSpPr>
          <p:nvPr>
            <p:ph type="body" idx="13" hasCustomPrompt="1"/>
          </p:nvPr>
        </p:nvSpPr>
        <p:spPr>
          <a:xfrm>
            <a:off x="4586661" y="2141908"/>
            <a:ext cx="3259317" cy="3633116"/>
          </a:xfrm>
          <a:prstGeom prst="rect">
            <a:avLst/>
          </a:prstGeom>
        </p:spPr>
        <p:txBody>
          <a:bodyPr>
            <a:normAutofit/>
          </a:bodyPr>
          <a:lstStyle>
            <a:lvl1pPr marL="0" indent="0">
              <a:lnSpc>
                <a:spcPct val="100000"/>
              </a:lnSpc>
              <a:spcBef>
                <a:spcPts val="0"/>
              </a:spcBef>
              <a:buNone/>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Duis</a:t>
            </a:r>
            <a:r>
              <a:rPr lang="en-US" dirty="0"/>
              <a:t> </a:t>
            </a:r>
            <a:r>
              <a:rPr lang="en-US" dirty="0" err="1"/>
              <a:t>accumsan</a:t>
            </a:r>
            <a:r>
              <a:rPr lang="en-US" dirty="0"/>
              <a:t> </a:t>
            </a:r>
            <a:r>
              <a:rPr lang="en-US" dirty="0" err="1"/>
              <a:t>faucibus</a:t>
            </a:r>
            <a:r>
              <a:rPr lang="en-US" dirty="0"/>
              <a:t> </a:t>
            </a:r>
            <a:r>
              <a:rPr lang="en-US" dirty="0" err="1"/>
              <a:t>sapien</a:t>
            </a:r>
            <a:r>
              <a:rPr lang="en-US" dirty="0"/>
              <a:t> </a:t>
            </a:r>
            <a:r>
              <a:rPr lang="en-US" dirty="0" err="1"/>
              <a:t>ut</a:t>
            </a:r>
            <a:r>
              <a:rPr lang="en-US" dirty="0"/>
              <a:t> </a:t>
            </a:r>
            <a:r>
              <a:rPr lang="en-US" dirty="0" err="1"/>
              <a:t>faucibus</a:t>
            </a:r>
            <a:r>
              <a:rPr lang="en-US" dirty="0"/>
              <a:t>. </a:t>
            </a:r>
            <a:r>
              <a:rPr lang="en-US" dirty="0" err="1"/>
              <a:t>Nulla</a:t>
            </a:r>
            <a:r>
              <a:rPr lang="en-US" dirty="0"/>
              <a:t> </a:t>
            </a:r>
            <a:r>
              <a:rPr lang="en-US" dirty="0" err="1"/>
              <a:t>porttitor</a:t>
            </a:r>
            <a:r>
              <a:rPr lang="en-US" dirty="0"/>
              <a:t> non lorem vitae </a:t>
            </a:r>
            <a:r>
              <a:rPr lang="en-US" dirty="0" err="1"/>
              <a:t>hendrerit</a:t>
            </a:r>
            <a:r>
              <a:rPr lang="en-US" dirty="0"/>
              <a:t>. </a:t>
            </a:r>
            <a:r>
              <a:rPr lang="en-US" dirty="0" err="1"/>
              <a:t>Vestibulum</a:t>
            </a:r>
            <a:r>
              <a:rPr lang="en-US" dirty="0"/>
              <a:t> </a:t>
            </a:r>
            <a:r>
              <a:rPr lang="en-US" dirty="0" err="1"/>
              <a:t>ut</a:t>
            </a:r>
            <a:r>
              <a:rPr lang="en-US" dirty="0"/>
              <a:t> </a:t>
            </a:r>
            <a:r>
              <a:rPr lang="en-US" dirty="0" err="1"/>
              <a:t>orci</a:t>
            </a:r>
            <a:r>
              <a:rPr lang="en-US" dirty="0"/>
              <a:t> </a:t>
            </a:r>
            <a:r>
              <a:rPr lang="en-US" dirty="0" err="1"/>
              <a:t>efficitur</a:t>
            </a:r>
            <a:r>
              <a:rPr lang="en-US" dirty="0"/>
              <a:t> </a:t>
            </a:r>
            <a:r>
              <a:rPr lang="en-US" dirty="0" err="1"/>
              <a:t>lectus</a:t>
            </a:r>
            <a:r>
              <a:rPr lang="en-US" dirty="0"/>
              <a:t> </a:t>
            </a:r>
            <a:r>
              <a:rPr lang="en-US" dirty="0" err="1"/>
              <a:t>dapibus</a:t>
            </a:r>
            <a:r>
              <a:rPr lang="en-US" dirty="0"/>
              <a:t> </a:t>
            </a:r>
            <a:r>
              <a:rPr lang="en-US" dirty="0" err="1"/>
              <a:t>pulvinar</a:t>
            </a:r>
            <a:r>
              <a:rPr lang="en-US" dirty="0"/>
              <a:t>. Nam </a:t>
            </a:r>
            <a:r>
              <a:rPr lang="en-US" dirty="0" err="1"/>
              <a:t>facilisis</a:t>
            </a:r>
            <a:r>
              <a:rPr lang="en-US" dirty="0"/>
              <a:t> </a:t>
            </a:r>
            <a:r>
              <a:rPr lang="en-US" dirty="0" err="1"/>
              <a:t>tempor</a:t>
            </a:r>
            <a:r>
              <a:rPr lang="en-US" dirty="0"/>
              <a:t> </a:t>
            </a:r>
            <a:r>
              <a:rPr lang="en-US" dirty="0" err="1"/>
              <a:t>velit</a:t>
            </a:r>
            <a:r>
              <a:rPr lang="en-US" dirty="0"/>
              <a:t> </a:t>
            </a:r>
            <a:r>
              <a:rPr lang="en-US" dirty="0" err="1"/>
              <a:t>ut</a:t>
            </a:r>
            <a:r>
              <a:rPr lang="en-US" dirty="0"/>
              <a:t> </a:t>
            </a:r>
            <a:r>
              <a:rPr lang="en-US" dirty="0" err="1"/>
              <a:t>omare</a:t>
            </a:r>
            <a:r>
              <a:rPr lang="en-US" dirty="0"/>
              <a:t>. </a:t>
            </a:r>
          </a:p>
          <a:p>
            <a:pPr lvl="0"/>
            <a:endParaRPr lang="en-US" dirty="0"/>
          </a:p>
          <a:p>
            <a:pPr lvl="0"/>
            <a:r>
              <a:rPr lang="en-US" dirty="0" err="1"/>
              <a:t>Suspendisse</a:t>
            </a:r>
            <a:r>
              <a:rPr lang="en-US" dirty="0"/>
              <a:t> </a:t>
            </a:r>
            <a:r>
              <a:rPr lang="en-US" dirty="0" err="1"/>
              <a:t>potenti</a:t>
            </a:r>
            <a:r>
              <a:rPr lang="en-US" dirty="0"/>
              <a:t>. </a:t>
            </a:r>
            <a:r>
              <a:rPr lang="en-US" dirty="0" err="1"/>
              <a:t>Vestibulum</a:t>
            </a:r>
            <a:r>
              <a:rPr lang="en-US" dirty="0"/>
              <a:t> </a:t>
            </a:r>
            <a:r>
              <a:rPr lang="en-US" dirty="0" err="1"/>
              <a:t>egestas</a:t>
            </a:r>
            <a:r>
              <a:rPr lang="en-US" dirty="0"/>
              <a:t> </a:t>
            </a:r>
            <a:r>
              <a:rPr lang="en-US" dirty="0" err="1"/>
              <a:t>massa</a:t>
            </a:r>
            <a:r>
              <a:rPr lang="en-US" dirty="0"/>
              <a:t> </a:t>
            </a:r>
            <a:r>
              <a:rPr lang="en-US" dirty="0" err="1"/>
              <a:t>vel</a:t>
            </a:r>
            <a:r>
              <a:rPr lang="en-US" dirty="0"/>
              <a:t> </a:t>
            </a:r>
            <a:r>
              <a:rPr lang="en-US" dirty="0" err="1"/>
              <a:t>sapien</a:t>
            </a:r>
            <a:r>
              <a:rPr lang="en-US" dirty="0"/>
              <a:t> </a:t>
            </a:r>
            <a:r>
              <a:rPr lang="en-US" dirty="0" err="1"/>
              <a:t>dapibus</a:t>
            </a:r>
            <a:r>
              <a:rPr lang="en-US" dirty="0"/>
              <a:t> </a:t>
            </a:r>
            <a:r>
              <a:rPr lang="en-US" dirty="0" err="1"/>
              <a:t>tristique</a:t>
            </a:r>
            <a:r>
              <a:rPr lang="en-US" dirty="0"/>
              <a:t>. </a:t>
            </a:r>
            <a:r>
              <a:rPr lang="en-US" dirty="0" err="1"/>
              <a:t>Vivamus</a:t>
            </a:r>
            <a:r>
              <a:rPr lang="en-US" dirty="0"/>
              <a:t> </a:t>
            </a:r>
            <a:r>
              <a:rPr lang="en-US" dirty="0" err="1"/>
              <a:t>placerat</a:t>
            </a:r>
            <a:r>
              <a:rPr lang="en-US" dirty="0"/>
              <a:t> </a:t>
            </a:r>
            <a:r>
              <a:rPr lang="en-US" dirty="0" err="1"/>
              <a:t>consectetur</a:t>
            </a:r>
            <a:r>
              <a:rPr lang="en-US" dirty="0"/>
              <a:t> </a:t>
            </a:r>
            <a:r>
              <a:rPr lang="en-US" dirty="0" err="1"/>
              <a:t>urna</a:t>
            </a:r>
            <a:r>
              <a:rPr lang="en-US" dirty="0"/>
              <a:t>, </a:t>
            </a:r>
            <a:r>
              <a:rPr lang="en-US" dirty="0" err="1"/>
              <a:t>vel</a:t>
            </a:r>
            <a:r>
              <a:rPr lang="en-US" dirty="0"/>
              <a:t> dictum </a:t>
            </a:r>
            <a:r>
              <a:rPr lang="en-US" dirty="0" err="1"/>
              <a:t>nisl</a:t>
            </a:r>
            <a:r>
              <a:rPr lang="en-US" dirty="0"/>
              <a:t> </a:t>
            </a:r>
            <a:r>
              <a:rPr lang="en-US" dirty="0" err="1"/>
              <a:t>accumsan</a:t>
            </a:r>
            <a:r>
              <a:rPr lang="en-US" dirty="0"/>
              <a:t> ac. </a:t>
            </a:r>
            <a:r>
              <a:rPr lang="en-US" dirty="0" err="1"/>
              <a:t>Quisque</a:t>
            </a:r>
            <a:r>
              <a:rPr lang="en-US" dirty="0"/>
              <a:t> </a:t>
            </a:r>
            <a:r>
              <a:rPr lang="en-US" dirty="0" err="1"/>
              <a:t>eget</a:t>
            </a:r>
            <a:r>
              <a:rPr lang="en-US" dirty="0"/>
              <a:t> </a:t>
            </a:r>
            <a:r>
              <a:rPr lang="en-US" dirty="0" err="1"/>
              <a:t>nunc</a:t>
            </a:r>
            <a:r>
              <a:rPr lang="en-US" dirty="0"/>
              <a:t> ac </a:t>
            </a:r>
            <a:r>
              <a:rPr lang="en-US" dirty="0" err="1"/>
              <a:t>tortor</a:t>
            </a:r>
            <a:r>
              <a:rPr lang="en-US" dirty="0"/>
              <a:t> </a:t>
            </a:r>
            <a:r>
              <a:rPr lang="en-US" dirty="0" err="1"/>
              <a:t>blandit</a:t>
            </a:r>
            <a:r>
              <a:rPr lang="en-US" dirty="0"/>
              <a:t> </a:t>
            </a:r>
            <a:r>
              <a:rPr lang="en-US" dirty="0" err="1"/>
              <a:t>commodo</a:t>
            </a:r>
            <a:r>
              <a:rPr lang="en-US" dirty="0"/>
              <a:t> in </a:t>
            </a:r>
            <a:r>
              <a:rPr lang="en-US" dirty="0" err="1"/>
              <a:t>sed</a:t>
            </a:r>
            <a:r>
              <a:rPr lang="en-US" dirty="0"/>
              <a:t> </a:t>
            </a:r>
            <a:r>
              <a:rPr lang="en-US" dirty="0" err="1"/>
              <a:t>massa</a:t>
            </a:r>
            <a:r>
              <a:rPr lang="en-US" dirty="0"/>
              <a:t>. </a:t>
            </a:r>
            <a:r>
              <a:rPr lang="en-US" dirty="0" err="1"/>
              <a:t>Morbi</a:t>
            </a:r>
            <a:r>
              <a:rPr lang="en-US" dirty="0"/>
              <a:t> </a:t>
            </a:r>
            <a:r>
              <a:rPr lang="en-US" dirty="0" err="1"/>
              <a:t>iaculis</a:t>
            </a:r>
            <a:r>
              <a:rPr lang="en-US" dirty="0"/>
              <a:t> </a:t>
            </a:r>
            <a:r>
              <a:rPr lang="en-US" dirty="0" err="1"/>
              <a:t>purus</a:t>
            </a:r>
            <a:r>
              <a:rPr lang="en-US" dirty="0"/>
              <a:t> </a:t>
            </a:r>
            <a:r>
              <a:rPr lang="en-US" dirty="0" err="1"/>
              <a:t>quis</a:t>
            </a:r>
            <a:r>
              <a:rPr lang="en-US" dirty="0"/>
              <a:t> </a:t>
            </a:r>
            <a:r>
              <a:rPr lang="en-US" dirty="0" err="1"/>
              <a:t>enim</a:t>
            </a:r>
            <a:r>
              <a:rPr lang="en-US" dirty="0"/>
              <a:t> </a:t>
            </a:r>
            <a:r>
              <a:rPr lang="en-US" dirty="0" err="1"/>
              <a:t>ultrices</a:t>
            </a:r>
            <a:r>
              <a:rPr lang="en-US" dirty="0"/>
              <a:t>, id </a:t>
            </a:r>
            <a:r>
              <a:rPr lang="en-US" dirty="0" err="1"/>
              <a:t>scelerisque</a:t>
            </a:r>
            <a:r>
              <a:rPr lang="en-US" dirty="0"/>
              <a:t> </a:t>
            </a:r>
            <a:r>
              <a:rPr lang="en-US" dirty="0" err="1"/>
              <a:t>sapien</a:t>
            </a:r>
            <a:r>
              <a:rPr lang="en-US" dirty="0"/>
              <a:t> </a:t>
            </a:r>
            <a:r>
              <a:rPr lang="en-US" dirty="0" err="1"/>
              <a:t>malesuada</a:t>
            </a:r>
            <a:r>
              <a:rPr lang="en-US" dirty="0"/>
              <a:t>. Nunc </a:t>
            </a:r>
            <a:r>
              <a:rPr lang="en-US" dirty="0" err="1"/>
              <a:t>auctor</a:t>
            </a:r>
            <a:r>
              <a:rPr lang="en-US" dirty="0"/>
              <a:t> </a:t>
            </a:r>
            <a:r>
              <a:rPr lang="en-US" dirty="0" err="1"/>
              <a:t>urna</a:t>
            </a:r>
            <a:r>
              <a:rPr lang="en-US" dirty="0"/>
              <a:t> </a:t>
            </a:r>
            <a:r>
              <a:rPr lang="en-US" dirty="0" err="1"/>
              <a:t>iaculis</a:t>
            </a:r>
            <a:r>
              <a:rPr lang="en-US" dirty="0"/>
              <a:t> </a:t>
            </a:r>
            <a:r>
              <a:rPr lang="en-US" dirty="0" err="1"/>
              <a:t>enim</a:t>
            </a:r>
            <a:r>
              <a:rPr lang="en-US" dirty="0"/>
              <a:t> </a:t>
            </a:r>
            <a:r>
              <a:rPr lang="en-US" dirty="0" err="1"/>
              <a:t>fringilla</a:t>
            </a:r>
            <a:r>
              <a:rPr lang="en-US" dirty="0"/>
              <a:t> gravida. </a:t>
            </a:r>
            <a:r>
              <a:rPr lang="en-US" dirty="0" err="1"/>
              <a:t>Curabitur</a:t>
            </a:r>
            <a:r>
              <a:rPr lang="en-US" dirty="0"/>
              <a:t> </a:t>
            </a:r>
            <a:r>
              <a:rPr lang="en-US" dirty="0" err="1"/>
              <a:t>ut</a:t>
            </a:r>
            <a:r>
              <a:rPr lang="en-US" dirty="0"/>
              <a:t> </a:t>
            </a:r>
            <a:r>
              <a:rPr lang="en-US" dirty="0" err="1"/>
              <a:t>augue</a:t>
            </a:r>
            <a:r>
              <a:rPr lang="en-US" dirty="0"/>
              <a:t> </a:t>
            </a:r>
            <a:r>
              <a:rPr lang="en-US" dirty="0" err="1"/>
              <a:t>malesuada</a:t>
            </a:r>
            <a:r>
              <a:rPr lang="en-US" dirty="0"/>
              <a:t>, </a:t>
            </a:r>
            <a:r>
              <a:rPr lang="en-US" dirty="0" err="1"/>
              <a:t>molestie</a:t>
            </a:r>
            <a:r>
              <a:rPr lang="en-US" dirty="0"/>
              <a:t> </a:t>
            </a:r>
            <a:r>
              <a:rPr lang="en-US" dirty="0" err="1"/>
              <a:t>arcu</a:t>
            </a:r>
            <a:r>
              <a:rPr lang="en-US" dirty="0"/>
              <a:t> vitae, </a:t>
            </a:r>
            <a:r>
              <a:rPr lang="en-US" dirty="0" err="1"/>
              <a:t>consectetur</a:t>
            </a:r>
            <a:r>
              <a:rPr lang="en-US" dirty="0"/>
              <a:t> </a:t>
            </a:r>
            <a:r>
              <a:rPr lang="en-US" dirty="0" err="1"/>
              <a:t>leo</a:t>
            </a:r>
            <a:r>
              <a:rPr lang="en-US" dirty="0"/>
              <a:t>. </a:t>
            </a:r>
            <a:r>
              <a:rPr lang="en-US" dirty="0" err="1"/>
              <a:t>Sed</a:t>
            </a:r>
            <a:r>
              <a:rPr lang="en-US" dirty="0"/>
              <a:t> sit </a:t>
            </a:r>
            <a:r>
              <a:rPr lang="en-US" dirty="0" err="1"/>
              <a:t>amet</a:t>
            </a:r>
            <a:r>
              <a:rPr lang="en-US" dirty="0"/>
              <a:t> </a:t>
            </a:r>
            <a:r>
              <a:rPr lang="en-US" dirty="0" err="1"/>
              <a:t>ultrices</a:t>
            </a:r>
            <a:r>
              <a:rPr lang="en-US" dirty="0"/>
              <a:t> </a:t>
            </a:r>
            <a:r>
              <a:rPr lang="en-US" dirty="0" err="1"/>
              <a:t>metus</a:t>
            </a:r>
            <a:r>
              <a:rPr lang="en-US" dirty="0"/>
              <a:t>, </a:t>
            </a:r>
            <a:r>
              <a:rPr lang="en-US" dirty="0" err="1"/>
              <a:t>sed</a:t>
            </a:r>
            <a:r>
              <a:rPr lang="en-US" dirty="0"/>
              <a:t> </a:t>
            </a:r>
            <a:r>
              <a:rPr lang="en-US" dirty="0" err="1"/>
              <a:t>ultrices</a:t>
            </a:r>
            <a:r>
              <a:rPr lang="en-US" dirty="0"/>
              <a:t> </a:t>
            </a:r>
            <a:r>
              <a:rPr lang="en-US" dirty="0" err="1"/>
              <a:t>nunc</a:t>
            </a:r>
            <a:r>
              <a:rPr lang="en-US" dirty="0"/>
              <a:t>. In </a:t>
            </a:r>
            <a:r>
              <a:rPr lang="en-US" dirty="0" err="1"/>
              <a:t>hac</a:t>
            </a:r>
            <a:r>
              <a:rPr lang="en-US" dirty="0"/>
              <a:t> </a:t>
            </a:r>
            <a:r>
              <a:rPr lang="en-US" dirty="0" err="1"/>
              <a:t>habitasse</a:t>
            </a:r>
            <a:r>
              <a:rPr lang="en-US" dirty="0"/>
              <a:t> </a:t>
            </a:r>
            <a:r>
              <a:rPr lang="en-US" dirty="0" err="1"/>
              <a:t>platea</a:t>
            </a:r>
            <a:r>
              <a:rPr lang="en-US" dirty="0"/>
              <a:t> </a:t>
            </a:r>
            <a:r>
              <a:rPr lang="en-US" dirty="0" err="1"/>
              <a:t>dictumst</a:t>
            </a:r>
            <a:r>
              <a:rPr lang="en-US" dirty="0"/>
              <a:t>. </a:t>
            </a:r>
          </a:p>
        </p:txBody>
      </p:sp>
    </p:spTree>
    <p:extLst>
      <p:ext uri="{BB962C8B-B14F-4D97-AF65-F5344CB8AC3E}">
        <p14:creationId xmlns:p14="http://schemas.microsoft.com/office/powerpoint/2010/main" val="1283872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BU Left 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957790"/>
            <a:ext cx="2212142" cy="2457763"/>
          </a:xfrm>
          <a:prstGeom prst="rect">
            <a:avLst/>
          </a:prstGeom>
        </p:spPr>
        <p:txBody>
          <a:bodyPr anchor="t" anchorCtr="0">
            <a:noAutofit/>
          </a:bodyPr>
          <a:lstStyle>
            <a:lvl1pPr>
              <a:lnSpc>
                <a:spcPct val="65000"/>
              </a:lnSpc>
              <a:defRPr sz="3600" b="0" i="0">
                <a:latin typeface="Effra Heavy" charset="0"/>
                <a:ea typeface="Effra Heavy" charset="0"/>
                <a:cs typeface="Effra Heavy" charset="0"/>
              </a:defRPr>
            </a:lvl1pPr>
          </a:lstStyle>
          <a:p>
            <a:r>
              <a:rPr lang="en-US" dirty="0"/>
              <a:t>More</a:t>
            </a:r>
            <a:br>
              <a:rPr lang="en-US" dirty="0"/>
            </a:br>
            <a:r>
              <a:rPr lang="en-US" dirty="0"/>
              <a:t>Than </a:t>
            </a:r>
            <a:br>
              <a:rPr lang="en-US" dirty="0"/>
            </a:br>
            <a:r>
              <a:rPr lang="en-US" dirty="0"/>
              <a:t>A Quick</a:t>
            </a:r>
            <a:br>
              <a:rPr lang="en-US" dirty="0"/>
            </a:br>
            <a:r>
              <a:rPr lang="en-US" dirty="0"/>
              <a:t>Fix</a:t>
            </a:r>
          </a:p>
        </p:txBody>
      </p:sp>
      <p:sp>
        <p:nvSpPr>
          <p:cNvPr id="14"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1" name="Text Placeholder 2"/>
          <p:cNvSpPr>
            <a:spLocks noGrp="1"/>
          </p:cNvSpPr>
          <p:nvPr>
            <p:ph type="body" idx="1" hasCustomPrompt="1"/>
          </p:nvPr>
        </p:nvSpPr>
        <p:spPr>
          <a:xfrm>
            <a:off x="2958353" y="957789"/>
            <a:ext cx="5556998" cy="4739625"/>
          </a:xfrm>
          <a:prstGeom prst="rect">
            <a:avLst/>
          </a:prstGeom>
        </p:spPr>
        <p:txBody>
          <a:bodyPr>
            <a:normAutofit/>
          </a:bodyPr>
          <a:lstStyle>
            <a:lvl1pPr marL="171450" indent="-171450">
              <a:lnSpc>
                <a:spcPct val="100000"/>
              </a:lnSpc>
              <a:spcBef>
                <a:spcPts val="750"/>
              </a:spcBef>
              <a:buFont typeface="Arial" charset="0"/>
              <a:buChar char="•"/>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Igendaerat</a:t>
            </a:r>
            <a:r>
              <a:rPr lang="en-US" dirty="0"/>
              <a:t> as </a:t>
            </a:r>
            <a:r>
              <a:rPr lang="en-US" dirty="0" err="1"/>
              <a:t>porpossin</a:t>
            </a:r>
            <a:r>
              <a:rPr lang="en-US" dirty="0"/>
              <a:t> con </a:t>
            </a:r>
            <a:r>
              <a:rPr lang="en-US" dirty="0" err="1"/>
              <a:t>pe</a:t>
            </a:r>
            <a:r>
              <a:rPr lang="en-US" dirty="0"/>
              <a:t> sim </a:t>
            </a:r>
            <a:r>
              <a:rPr lang="en-US" dirty="0" err="1"/>
              <a:t>Bereptatur</a:t>
            </a:r>
            <a:r>
              <a:rPr lang="en-US" dirty="0"/>
              <a:t> re </a:t>
            </a:r>
            <a:r>
              <a:rPr lang="en-US" dirty="0" err="1"/>
              <a:t>sinctorio</a:t>
            </a:r>
            <a:r>
              <a:rPr lang="en-US" dirty="0"/>
              <a:t>.</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endParaRPr lang="en-US" dirty="0"/>
          </a:p>
          <a:p>
            <a:pPr lvl="0"/>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a:t>
            </a:r>
            <a:r>
              <a:rPr lang="en-US" dirty="0" err="1"/>
              <a:t>sitis</a:t>
            </a:r>
            <a:r>
              <a:rPr lang="en-US" dirty="0"/>
              <a:t> </a:t>
            </a:r>
            <a:r>
              <a:rPr lang="en-US" dirty="0" err="1"/>
              <a:t>mosanim</a:t>
            </a:r>
            <a:endParaRPr lang="en-US" dirty="0"/>
          </a:p>
          <a:p>
            <a:pPr lvl="0"/>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estorise</a:t>
            </a:r>
            <a:r>
              <a:rPr lang="en-US" dirty="0"/>
              <a:t> </a:t>
            </a:r>
            <a:r>
              <a:rPr lang="en-US" dirty="0" err="1"/>
              <a:t>saerum</a:t>
            </a:r>
            <a:r>
              <a:rPr lang="en-US" dirty="0"/>
              <a:t> qui </a:t>
            </a:r>
            <a:r>
              <a:rPr lang="en-US" dirty="0" err="1"/>
              <a:t>offic</a:t>
            </a:r>
            <a:endParaRPr lang="en-US" dirty="0"/>
          </a:p>
          <a:p>
            <a:r>
              <a:rPr lang="en-US" dirty="0" err="1"/>
              <a:t>Nullam</a:t>
            </a:r>
            <a:r>
              <a:rPr lang="en-US" dirty="0"/>
              <a:t> </a:t>
            </a:r>
            <a:r>
              <a:rPr lang="en-US" dirty="0" err="1"/>
              <a:t>varius</a:t>
            </a:r>
            <a:r>
              <a:rPr lang="en-US" dirty="0"/>
              <a:t> </a:t>
            </a:r>
            <a:r>
              <a:rPr lang="en-US" dirty="0" err="1"/>
              <a:t>turpis</a:t>
            </a:r>
            <a:r>
              <a:rPr lang="en-US" dirty="0"/>
              <a:t> </a:t>
            </a:r>
            <a:r>
              <a:rPr lang="en-US" dirty="0" err="1"/>
              <a:t>nec</a:t>
            </a:r>
            <a:r>
              <a:rPr lang="en-US" dirty="0"/>
              <a:t> ipsum </a:t>
            </a:r>
            <a:r>
              <a:rPr lang="en-US" dirty="0" err="1"/>
              <a:t>iaculis</a:t>
            </a:r>
            <a:r>
              <a:rPr lang="en-US" dirty="0"/>
              <a:t> porta.</a:t>
            </a:r>
          </a:p>
          <a:p>
            <a:r>
              <a:rPr lang="en-US" dirty="0" err="1"/>
              <a:t>Sed</a:t>
            </a:r>
            <a:r>
              <a:rPr lang="en-US" dirty="0"/>
              <a:t> id ex </a:t>
            </a:r>
            <a:r>
              <a:rPr lang="en-US" dirty="0" err="1"/>
              <a:t>quis</a:t>
            </a:r>
            <a:r>
              <a:rPr lang="en-US" dirty="0"/>
              <a:t> ipsum </a:t>
            </a:r>
            <a:r>
              <a:rPr lang="en-US" dirty="0" err="1"/>
              <a:t>vehicula</a:t>
            </a:r>
            <a:r>
              <a:rPr lang="en-US" dirty="0"/>
              <a:t> </a:t>
            </a:r>
            <a:r>
              <a:rPr lang="en-US" dirty="0" err="1"/>
              <a:t>scelerisque</a:t>
            </a:r>
            <a:r>
              <a:rPr lang="en-US" dirty="0"/>
              <a:t>.</a:t>
            </a:r>
          </a:p>
          <a:p>
            <a:r>
              <a:rPr lang="en-US" dirty="0" err="1"/>
              <a:t>Duis</a:t>
            </a:r>
            <a:r>
              <a:rPr lang="en-US" dirty="0"/>
              <a:t> </a:t>
            </a:r>
            <a:r>
              <a:rPr lang="en-US" dirty="0" err="1"/>
              <a:t>efficitur</a:t>
            </a:r>
            <a:r>
              <a:rPr lang="en-US" dirty="0"/>
              <a:t> </a:t>
            </a:r>
            <a:r>
              <a:rPr lang="en-US" dirty="0" err="1"/>
              <a:t>diam</a:t>
            </a:r>
            <a:r>
              <a:rPr lang="en-US" dirty="0"/>
              <a:t> id </a:t>
            </a:r>
            <a:r>
              <a:rPr lang="en-US" dirty="0" err="1"/>
              <a:t>vehicula</a:t>
            </a:r>
            <a:r>
              <a:rPr lang="en-US" dirty="0"/>
              <a:t> </a:t>
            </a:r>
            <a:r>
              <a:rPr lang="en-US" dirty="0" err="1"/>
              <a:t>lacinia</a:t>
            </a:r>
            <a:r>
              <a:rPr lang="en-US" dirty="0"/>
              <a:t>.</a:t>
            </a:r>
          </a:p>
          <a:p>
            <a:r>
              <a:rPr lang="en-US" dirty="0"/>
              <a:t>Integer </a:t>
            </a:r>
            <a:r>
              <a:rPr lang="en-US" dirty="0" err="1"/>
              <a:t>sed</a:t>
            </a:r>
            <a:r>
              <a:rPr lang="en-US" dirty="0"/>
              <a:t> </a:t>
            </a:r>
            <a:r>
              <a:rPr lang="en-US" dirty="0" err="1"/>
              <a:t>nulla</a:t>
            </a:r>
            <a:r>
              <a:rPr lang="en-US" dirty="0"/>
              <a:t> </a:t>
            </a:r>
            <a:r>
              <a:rPr lang="en-US" dirty="0" err="1"/>
              <a:t>nec</a:t>
            </a:r>
            <a:r>
              <a:rPr lang="en-US" dirty="0"/>
              <a:t> </a:t>
            </a:r>
            <a:r>
              <a:rPr lang="en-US" dirty="0" err="1"/>
              <a:t>sem</a:t>
            </a:r>
            <a:r>
              <a:rPr lang="en-US" dirty="0"/>
              <a:t> </a:t>
            </a:r>
            <a:r>
              <a:rPr lang="en-US" dirty="0" err="1"/>
              <a:t>aliquam</a:t>
            </a:r>
            <a:r>
              <a:rPr lang="en-US" dirty="0"/>
              <a:t> </a:t>
            </a:r>
            <a:r>
              <a:rPr lang="en-US" dirty="0" err="1"/>
              <a:t>efficitur</a:t>
            </a:r>
            <a:r>
              <a:rPr lang="en-US" dirty="0"/>
              <a:t>.</a:t>
            </a:r>
          </a:p>
          <a:p>
            <a:r>
              <a:rPr lang="en-US" dirty="0" err="1"/>
              <a:t>Aliquam</a:t>
            </a:r>
            <a:r>
              <a:rPr lang="en-US" dirty="0"/>
              <a:t> ac </a:t>
            </a:r>
            <a:r>
              <a:rPr lang="en-US" dirty="0" err="1"/>
              <a:t>orci</a:t>
            </a:r>
            <a:r>
              <a:rPr lang="en-US" dirty="0"/>
              <a:t> </a:t>
            </a:r>
            <a:r>
              <a:rPr lang="en-US" dirty="0" err="1"/>
              <a:t>vehicula</a:t>
            </a:r>
            <a:r>
              <a:rPr lang="en-US" dirty="0"/>
              <a:t>, </a:t>
            </a:r>
            <a:r>
              <a:rPr lang="en-US" dirty="0" err="1"/>
              <a:t>condimentum</a:t>
            </a:r>
            <a:r>
              <a:rPr lang="en-US" dirty="0"/>
              <a:t> dui sit </a:t>
            </a:r>
            <a:r>
              <a:rPr lang="en-US" dirty="0" err="1"/>
              <a:t>amet</a:t>
            </a:r>
            <a:r>
              <a:rPr lang="en-US" dirty="0"/>
              <a:t>, </a:t>
            </a:r>
            <a:r>
              <a:rPr lang="en-US" dirty="0" err="1"/>
              <a:t>tincidunt</a:t>
            </a:r>
            <a:r>
              <a:rPr lang="en-US" dirty="0"/>
              <a:t> </a:t>
            </a:r>
            <a:r>
              <a:rPr lang="en-US" dirty="0" err="1"/>
              <a:t>tortor</a:t>
            </a:r>
            <a:r>
              <a:rPr lang="en-US" dirty="0"/>
              <a:t>.</a:t>
            </a:r>
          </a:p>
          <a:p>
            <a:r>
              <a:rPr lang="en-US" dirty="0" err="1"/>
              <a:t>Nulla</a:t>
            </a:r>
            <a:r>
              <a:rPr lang="en-US" dirty="0"/>
              <a:t> semper libero non </a:t>
            </a:r>
            <a:r>
              <a:rPr lang="en-US" dirty="0" err="1"/>
              <a:t>justo</a:t>
            </a:r>
            <a:r>
              <a:rPr lang="en-US" dirty="0"/>
              <a:t> </a:t>
            </a:r>
            <a:r>
              <a:rPr lang="en-US" dirty="0" err="1"/>
              <a:t>scelerisque</a:t>
            </a:r>
            <a:r>
              <a:rPr lang="en-US" dirty="0"/>
              <a:t> </a:t>
            </a:r>
            <a:r>
              <a:rPr lang="en-US" dirty="0" err="1"/>
              <a:t>aliquam</a:t>
            </a:r>
            <a:r>
              <a:rPr lang="en-US" dirty="0"/>
              <a:t>.</a:t>
            </a:r>
          </a:p>
          <a:p>
            <a:r>
              <a:rPr lang="en-US" dirty="0"/>
              <a:t>In et </a:t>
            </a:r>
            <a:r>
              <a:rPr lang="en-US" dirty="0" err="1"/>
              <a:t>nibh</a:t>
            </a:r>
            <a:r>
              <a:rPr lang="en-US" dirty="0"/>
              <a:t> </a:t>
            </a:r>
            <a:r>
              <a:rPr lang="en-US" dirty="0" err="1"/>
              <a:t>eu</a:t>
            </a:r>
            <a:r>
              <a:rPr lang="en-US" dirty="0"/>
              <a:t> </a:t>
            </a:r>
            <a:r>
              <a:rPr lang="en-US" dirty="0" err="1"/>
              <a:t>massa</a:t>
            </a:r>
            <a:r>
              <a:rPr lang="en-US" dirty="0"/>
              <a:t> gravida </a:t>
            </a:r>
            <a:r>
              <a:rPr lang="en-US" dirty="0" err="1"/>
              <a:t>pulvinar</a:t>
            </a:r>
            <a:r>
              <a:rPr lang="en-US" dirty="0"/>
              <a:t>.</a:t>
            </a:r>
          </a:p>
          <a:p>
            <a:r>
              <a:rPr lang="en-US" dirty="0" err="1"/>
              <a:t>Suspendisse</a:t>
            </a:r>
            <a:r>
              <a:rPr lang="en-US" dirty="0"/>
              <a:t> </a:t>
            </a:r>
            <a:r>
              <a:rPr lang="en-US" dirty="0" err="1"/>
              <a:t>dapibus</a:t>
            </a:r>
            <a:r>
              <a:rPr lang="en-US" dirty="0"/>
              <a:t> </a:t>
            </a:r>
            <a:r>
              <a:rPr lang="en-US" dirty="0" err="1"/>
              <a:t>tellus</a:t>
            </a:r>
            <a:r>
              <a:rPr lang="en-US" dirty="0"/>
              <a:t> </a:t>
            </a:r>
            <a:r>
              <a:rPr lang="en-US" dirty="0" err="1"/>
              <a:t>quis</a:t>
            </a:r>
            <a:r>
              <a:rPr lang="en-US" dirty="0"/>
              <a:t> </a:t>
            </a:r>
            <a:r>
              <a:rPr lang="en-US" dirty="0" err="1"/>
              <a:t>odio</a:t>
            </a:r>
            <a:r>
              <a:rPr lang="en-US" dirty="0"/>
              <a:t> maximus </a:t>
            </a:r>
            <a:r>
              <a:rPr lang="en-US" dirty="0" err="1"/>
              <a:t>varius</a:t>
            </a:r>
            <a:r>
              <a:rPr lang="en-US" dirty="0"/>
              <a:t>.</a:t>
            </a:r>
          </a:p>
          <a:p>
            <a:r>
              <a:rPr lang="en-US" dirty="0" err="1"/>
              <a:t>Nullam</a:t>
            </a:r>
            <a:r>
              <a:rPr lang="en-US" dirty="0"/>
              <a:t> </a:t>
            </a:r>
            <a:r>
              <a:rPr lang="en-US" dirty="0" err="1"/>
              <a:t>vel</a:t>
            </a:r>
            <a:r>
              <a:rPr lang="en-US" dirty="0"/>
              <a:t> dolor </a:t>
            </a:r>
            <a:r>
              <a:rPr lang="en-US" dirty="0" err="1"/>
              <a:t>eget</a:t>
            </a:r>
            <a:r>
              <a:rPr lang="en-US" dirty="0"/>
              <a:t> </a:t>
            </a:r>
            <a:r>
              <a:rPr lang="en-US" dirty="0" err="1"/>
              <a:t>nunc</a:t>
            </a:r>
            <a:r>
              <a:rPr lang="en-US" dirty="0"/>
              <a:t> </a:t>
            </a:r>
            <a:r>
              <a:rPr lang="en-US" dirty="0" err="1"/>
              <a:t>interdum</a:t>
            </a:r>
            <a:r>
              <a:rPr lang="en-US" dirty="0"/>
              <a:t> </a:t>
            </a:r>
            <a:r>
              <a:rPr lang="en-US" dirty="0" err="1"/>
              <a:t>ornare</a:t>
            </a:r>
            <a:r>
              <a:rPr lang="en-US" dirty="0"/>
              <a:t>.</a:t>
            </a:r>
          </a:p>
          <a:p>
            <a:r>
              <a:rPr lang="en-US" dirty="0" err="1"/>
              <a:t>Sed</a:t>
            </a:r>
            <a:r>
              <a:rPr lang="en-US" dirty="0"/>
              <a:t> </a:t>
            </a:r>
            <a:r>
              <a:rPr lang="en-US" dirty="0" err="1"/>
              <a:t>feugiat</a:t>
            </a:r>
            <a:r>
              <a:rPr lang="en-US" dirty="0"/>
              <a:t> </a:t>
            </a:r>
            <a:r>
              <a:rPr lang="en-US" dirty="0" err="1"/>
              <a:t>velit</a:t>
            </a:r>
            <a:r>
              <a:rPr lang="en-US" dirty="0"/>
              <a:t> vitae </a:t>
            </a:r>
            <a:r>
              <a:rPr lang="en-US" dirty="0" err="1"/>
              <a:t>posuere</a:t>
            </a:r>
            <a:r>
              <a:rPr lang="en-US" dirty="0"/>
              <a:t> </a:t>
            </a:r>
            <a:r>
              <a:rPr lang="en-US" dirty="0" err="1"/>
              <a:t>efficitur</a:t>
            </a:r>
            <a:r>
              <a:rPr lang="en-US" dirty="0"/>
              <a:t>.</a:t>
            </a:r>
          </a:p>
        </p:txBody>
      </p:sp>
    </p:spTree>
    <p:extLst>
      <p:ext uri="{BB962C8B-B14F-4D97-AF65-F5344CB8AC3E}">
        <p14:creationId xmlns:p14="http://schemas.microsoft.com/office/powerpoint/2010/main" val="1234237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BU Centered 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3016" y="908553"/>
            <a:ext cx="6612962" cy="1134234"/>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a:t>More Than A Quick Fix</a:t>
            </a:r>
          </a:p>
        </p:txBody>
      </p:sp>
      <p:sp>
        <p:nvSpPr>
          <p:cNvPr id="10"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2" name="Text Placeholder 2"/>
          <p:cNvSpPr>
            <a:spLocks noGrp="1"/>
          </p:cNvSpPr>
          <p:nvPr>
            <p:ph type="body" idx="1" hasCustomPrompt="1"/>
          </p:nvPr>
        </p:nvSpPr>
        <p:spPr>
          <a:xfrm>
            <a:off x="1233017" y="2141907"/>
            <a:ext cx="6612962" cy="3493961"/>
          </a:xfrm>
          <a:prstGeom prst="rect">
            <a:avLst/>
          </a:prstGeom>
        </p:spPr>
        <p:txBody>
          <a:bodyPr>
            <a:normAutofit/>
          </a:bodyPr>
          <a:lstStyle>
            <a:lvl1pPr marL="171450" indent="-171450">
              <a:lnSpc>
                <a:spcPct val="100000"/>
              </a:lnSpc>
              <a:spcBef>
                <a:spcPts val="750"/>
              </a:spcBef>
              <a:buFont typeface="Arial" charset="0"/>
              <a:buChar char="•"/>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Igendaerat</a:t>
            </a:r>
            <a:r>
              <a:rPr lang="en-US" dirty="0"/>
              <a:t> as </a:t>
            </a:r>
            <a:r>
              <a:rPr lang="en-US" dirty="0" err="1"/>
              <a:t>porpossin</a:t>
            </a:r>
            <a:r>
              <a:rPr lang="en-US" dirty="0"/>
              <a:t> con </a:t>
            </a:r>
            <a:r>
              <a:rPr lang="en-US" dirty="0" err="1"/>
              <a:t>pe</a:t>
            </a:r>
            <a:r>
              <a:rPr lang="en-US" dirty="0"/>
              <a:t> sim </a:t>
            </a:r>
            <a:r>
              <a:rPr lang="en-US" dirty="0" err="1"/>
              <a:t>Bereptatur</a:t>
            </a:r>
            <a:r>
              <a:rPr lang="en-US" dirty="0"/>
              <a:t> re </a:t>
            </a:r>
            <a:r>
              <a:rPr lang="en-US" dirty="0" err="1"/>
              <a:t>sinctorio</a:t>
            </a:r>
            <a:r>
              <a:rPr lang="en-US" dirty="0"/>
              <a:t>.</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endParaRPr lang="en-US" dirty="0"/>
          </a:p>
          <a:p>
            <a:pPr lvl="0"/>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a:t>
            </a:r>
            <a:r>
              <a:rPr lang="en-US" dirty="0" err="1"/>
              <a:t>sitis</a:t>
            </a:r>
            <a:r>
              <a:rPr lang="en-US" dirty="0"/>
              <a:t> </a:t>
            </a:r>
            <a:r>
              <a:rPr lang="en-US" dirty="0" err="1"/>
              <a:t>mosanim</a:t>
            </a:r>
            <a:endParaRPr lang="en-US" dirty="0"/>
          </a:p>
          <a:p>
            <a:pPr lvl="0"/>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estorise</a:t>
            </a:r>
            <a:r>
              <a:rPr lang="en-US" dirty="0"/>
              <a:t> </a:t>
            </a:r>
            <a:r>
              <a:rPr lang="en-US" dirty="0" err="1"/>
              <a:t>saerum</a:t>
            </a:r>
            <a:r>
              <a:rPr lang="en-US" dirty="0"/>
              <a:t> qui </a:t>
            </a:r>
            <a:r>
              <a:rPr lang="en-US" dirty="0" err="1"/>
              <a:t>offic</a:t>
            </a:r>
            <a:endParaRPr lang="en-US" dirty="0"/>
          </a:p>
          <a:p>
            <a:r>
              <a:rPr lang="en-US" dirty="0" err="1"/>
              <a:t>Nullam</a:t>
            </a:r>
            <a:r>
              <a:rPr lang="en-US" dirty="0"/>
              <a:t> </a:t>
            </a:r>
            <a:r>
              <a:rPr lang="en-US" dirty="0" err="1"/>
              <a:t>varius</a:t>
            </a:r>
            <a:r>
              <a:rPr lang="en-US" dirty="0"/>
              <a:t> </a:t>
            </a:r>
            <a:r>
              <a:rPr lang="en-US" dirty="0" err="1"/>
              <a:t>turpis</a:t>
            </a:r>
            <a:r>
              <a:rPr lang="en-US" dirty="0"/>
              <a:t> </a:t>
            </a:r>
            <a:r>
              <a:rPr lang="en-US" dirty="0" err="1"/>
              <a:t>nec</a:t>
            </a:r>
            <a:r>
              <a:rPr lang="en-US" dirty="0"/>
              <a:t> ipsum </a:t>
            </a:r>
            <a:r>
              <a:rPr lang="en-US" dirty="0" err="1"/>
              <a:t>iaculis</a:t>
            </a:r>
            <a:r>
              <a:rPr lang="en-US" dirty="0"/>
              <a:t> porta.</a:t>
            </a:r>
          </a:p>
          <a:p>
            <a:r>
              <a:rPr lang="en-US" dirty="0" err="1"/>
              <a:t>Sed</a:t>
            </a:r>
            <a:r>
              <a:rPr lang="en-US" dirty="0"/>
              <a:t> id ex </a:t>
            </a:r>
            <a:r>
              <a:rPr lang="en-US" dirty="0" err="1"/>
              <a:t>quis</a:t>
            </a:r>
            <a:r>
              <a:rPr lang="en-US" dirty="0"/>
              <a:t> ipsum </a:t>
            </a:r>
            <a:r>
              <a:rPr lang="en-US" dirty="0" err="1"/>
              <a:t>vehicula</a:t>
            </a:r>
            <a:r>
              <a:rPr lang="en-US" dirty="0"/>
              <a:t> </a:t>
            </a:r>
            <a:r>
              <a:rPr lang="en-US" dirty="0" err="1"/>
              <a:t>scelerisque</a:t>
            </a:r>
            <a:r>
              <a:rPr lang="en-US" dirty="0"/>
              <a:t>.</a:t>
            </a:r>
          </a:p>
          <a:p>
            <a:r>
              <a:rPr lang="en-US" dirty="0" err="1"/>
              <a:t>Duis</a:t>
            </a:r>
            <a:r>
              <a:rPr lang="en-US" dirty="0"/>
              <a:t> </a:t>
            </a:r>
            <a:r>
              <a:rPr lang="en-US" dirty="0" err="1"/>
              <a:t>efficitur</a:t>
            </a:r>
            <a:r>
              <a:rPr lang="en-US" dirty="0"/>
              <a:t> </a:t>
            </a:r>
            <a:r>
              <a:rPr lang="en-US" dirty="0" err="1"/>
              <a:t>diam</a:t>
            </a:r>
            <a:r>
              <a:rPr lang="en-US" dirty="0"/>
              <a:t> id </a:t>
            </a:r>
            <a:r>
              <a:rPr lang="en-US" dirty="0" err="1"/>
              <a:t>vehicula</a:t>
            </a:r>
            <a:r>
              <a:rPr lang="en-US" dirty="0"/>
              <a:t> </a:t>
            </a:r>
            <a:r>
              <a:rPr lang="en-US" dirty="0" err="1"/>
              <a:t>lacinia</a:t>
            </a:r>
            <a:r>
              <a:rPr lang="en-US" dirty="0"/>
              <a:t>.</a:t>
            </a:r>
          </a:p>
          <a:p>
            <a:r>
              <a:rPr lang="en-US" dirty="0"/>
              <a:t>Integer </a:t>
            </a:r>
            <a:r>
              <a:rPr lang="en-US" dirty="0" err="1"/>
              <a:t>sed</a:t>
            </a:r>
            <a:r>
              <a:rPr lang="en-US" dirty="0"/>
              <a:t> </a:t>
            </a:r>
            <a:r>
              <a:rPr lang="en-US" dirty="0" err="1"/>
              <a:t>nulla</a:t>
            </a:r>
            <a:r>
              <a:rPr lang="en-US" dirty="0"/>
              <a:t> </a:t>
            </a:r>
            <a:r>
              <a:rPr lang="en-US" dirty="0" err="1"/>
              <a:t>nec</a:t>
            </a:r>
            <a:r>
              <a:rPr lang="en-US" dirty="0"/>
              <a:t> </a:t>
            </a:r>
            <a:r>
              <a:rPr lang="en-US" dirty="0" err="1"/>
              <a:t>sem</a:t>
            </a:r>
            <a:r>
              <a:rPr lang="en-US" dirty="0"/>
              <a:t> </a:t>
            </a:r>
            <a:r>
              <a:rPr lang="en-US" dirty="0" err="1"/>
              <a:t>aliquam</a:t>
            </a:r>
            <a:r>
              <a:rPr lang="en-US" dirty="0"/>
              <a:t> </a:t>
            </a:r>
            <a:r>
              <a:rPr lang="en-US" dirty="0" err="1"/>
              <a:t>efficitur</a:t>
            </a:r>
            <a:r>
              <a:rPr lang="en-US" dirty="0"/>
              <a:t>.</a:t>
            </a:r>
          </a:p>
          <a:p>
            <a:r>
              <a:rPr lang="en-US" dirty="0" err="1"/>
              <a:t>Aliquam</a:t>
            </a:r>
            <a:r>
              <a:rPr lang="en-US" dirty="0"/>
              <a:t> ac </a:t>
            </a:r>
            <a:r>
              <a:rPr lang="en-US" dirty="0" err="1"/>
              <a:t>orci</a:t>
            </a:r>
            <a:r>
              <a:rPr lang="en-US" dirty="0"/>
              <a:t> </a:t>
            </a:r>
            <a:r>
              <a:rPr lang="en-US" dirty="0" err="1"/>
              <a:t>vehicula</a:t>
            </a:r>
            <a:r>
              <a:rPr lang="en-US" dirty="0"/>
              <a:t>, </a:t>
            </a:r>
            <a:r>
              <a:rPr lang="en-US" dirty="0" err="1"/>
              <a:t>condimentum</a:t>
            </a:r>
            <a:r>
              <a:rPr lang="en-US" dirty="0"/>
              <a:t> dui sit </a:t>
            </a:r>
            <a:r>
              <a:rPr lang="en-US" dirty="0" err="1"/>
              <a:t>amet</a:t>
            </a:r>
            <a:r>
              <a:rPr lang="en-US" dirty="0"/>
              <a:t>, </a:t>
            </a:r>
            <a:r>
              <a:rPr lang="en-US" dirty="0" err="1"/>
              <a:t>tincidunt</a:t>
            </a:r>
            <a:r>
              <a:rPr lang="en-US" dirty="0"/>
              <a:t> </a:t>
            </a:r>
            <a:r>
              <a:rPr lang="en-US" dirty="0" err="1"/>
              <a:t>tortor</a:t>
            </a:r>
            <a:r>
              <a:rPr lang="en-US" dirty="0"/>
              <a:t>.</a:t>
            </a:r>
          </a:p>
          <a:p>
            <a:r>
              <a:rPr lang="en-US" dirty="0" err="1"/>
              <a:t>Nulla</a:t>
            </a:r>
            <a:r>
              <a:rPr lang="en-US" dirty="0"/>
              <a:t> semper libero non </a:t>
            </a:r>
            <a:r>
              <a:rPr lang="en-US" dirty="0" err="1"/>
              <a:t>justo</a:t>
            </a:r>
            <a:r>
              <a:rPr lang="en-US" dirty="0"/>
              <a:t> </a:t>
            </a:r>
            <a:r>
              <a:rPr lang="en-US" dirty="0" err="1"/>
              <a:t>scelerisque</a:t>
            </a:r>
            <a:r>
              <a:rPr lang="en-US" dirty="0"/>
              <a:t> </a:t>
            </a:r>
            <a:r>
              <a:rPr lang="en-US" dirty="0" err="1"/>
              <a:t>aliquam</a:t>
            </a:r>
            <a:r>
              <a:rPr lang="en-US" dirty="0"/>
              <a:t>.</a:t>
            </a:r>
          </a:p>
          <a:p>
            <a:endParaRPr lang="en-US" dirty="0"/>
          </a:p>
          <a:p>
            <a:endParaRPr lang="en-US" dirty="0"/>
          </a:p>
          <a:p>
            <a:endParaRPr lang="en-US" dirty="0"/>
          </a:p>
          <a:p>
            <a:pPr lvl="0"/>
            <a:endParaRPr lang="en-US" dirty="0"/>
          </a:p>
          <a:p>
            <a:pPr lvl="0"/>
            <a:endParaRPr lang="en-US" dirty="0"/>
          </a:p>
        </p:txBody>
      </p:sp>
    </p:spTree>
    <p:extLst>
      <p:ext uri="{BB962C8B-B14F-4D97-AF65-F5344CB8AC3E}">
        <p14:creationId xmlns:p14="http://schemas.microsoft.com/office/powerpoint/2010/main" val="1115551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BU Text 1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115" y="897538"/>
            <a:ext cx="3335552" cy="972207"/>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4" name="Text Placeholder 3"/>
          <p:cNvSpPr>
            <a:spLocks noGrp="1"/>
          </p:cNvSpPr>
          <p:nvPr>
            <p:ph type="body" sz="half" idx="2" hasCustomPrompt="1"/>
          </p:nvPr>
        </p:nvSpPr>
        <p:spPr>
          <a:xfrm>
            <a:off x="626115" y="2039016"/>
            <a:ext cx="3335552"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19"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4" name="Picture Placeholder 2"/>
          <p:cNvSpPr>
            <a:spLocks noGrp="1" noChangeAspect="1"/>
          </p:cNvSpPr>
          <p:nvPr>
            <p:ph type="pic" idx="1"/>
          </p:nvPr>
        </p:nvSpPr>
        <p:spPr>
          <a:xfrm>
            <a:off x="4054287" y="962913"/>
            <a:ext cx="4457700" cy="462434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3" name="Text Placeholder 3"/>
          <p:cNvSpPr>
            <a:spLocks noGrp="1"/>
          </p:cNvSpPr>
          <p:nvPr>
            <p:ph type="body" sz="half" idx="15" hasCustomPrompt="1"/>
          </p:nvPr>
        </p:nvSpPr>
        <p:spPr>
          <a:xfrm>
            <a:off x="4054287" y="5735335"/>
            <a:ext cx="44577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633648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BU Bulleted Text 1 Photo">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26114" y="897538"/>
            <a:ext cx="3335552" cy="972207"/>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7"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9" name="Text Placeholder 3"/>
          <p:cNvSpPr>
            <a:spLocks noGrp="1"/>
          </p:cNvSpPr>
          <p:nvPr>
            <p:ph type="body" sz="half" idx="2" hasCustomPrompt="1"/>
          </p:nvPr>
        </p:nvSpPr>
        <p:spPr>
          <a:xfrm>
            <a:off x="626114" y="2141908"/>
            <a:ext cx="3335552" cy="3616244"/>
          </a:xfrm>
          <a:prstGeom prst="rect">
            <a:avLst/>
          </a:prstGeom>
        </p:spPr>
        <p:txBody>
          <a:bodyPr>
            <a:normAutofit/>
          </a:bodyPr>
          <a:lstStyle>
            <a:lvl1pPr marL="171450" indent="-171450">
              <a:buFont typeface="Arial" charset="0"/>
              <a:buChar char="•"/>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sim </a:t>
            </a:r>
            <a:r>
              <a:rPr lang="en-US" dirty="0" err="1"/>
              <a:t>Bereptatur</a:t>
            </a:r>
            <a:r>
              <a:rPr lang="en-US" dirty="0"/>
              <a:t> re </a:t>
            </a:r>
            <a:r>
              <a:rPr lang="en-US" dirty="0" err="1"/>
              <a:t>sinctorio</a:t>
            </a:r>
            <a:r>
              <a:rPr lang="en-US" dirty="0"/>
              <a:t>.</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endParaRPr lang="en-US" dirty="0"/>
          </a:p>
          <a:p>
            <a:pPr lvl="0"/>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a:t>
            </a:r>
            <a:r>
              <a:rPr lang="en-US" dirty="0" err="1"/>
              <a:t>sitis</a:t>
            </a:r>
            <a:r>
              <a:rPr lang="en-US" dirty="0"/>
              <a:t> </a:t>
            </a:r>
            <a:r>
              <a:rPr lang="en-US" dirty="0" err="1"/>
              <a:t>mosanim</a:t>
            </a:r>
            <a:endParaRPr lang="en-US" dirty="0"/>
          </a:p>
          <a:p>
            <a:pPr lvl="0"/>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estorise</a:t>
            </a:r>
            <a:r>
              <a:rPr lang="en-US" dirty="0"/>
              <a:t> </a:t>
            </a:r>
            <a:r>
              <a:rPr lang="en-US" dirty="0" err="1"/>
              <a:t>saerum</a:t>
            </a:r>
            <a:r>
              <a:rPr lang="en-US" dirty="0"/>
              <a:t> qui </a:t>
            </a:r>
            <a:r>
              <a:rPr lang="en-US" dirty="0" err="1"/>
              <a:t>offic</a:t>
            </a:r>
            <a:endParaRPr lang="en-US" dirty="0"/>
          </a:p>
          <a:p>
            <a:r>
              <a:rPr lang="en-US" dirty="0" err="1"/>
              <a:t>Sed</a:t>
            </a:r>
            <a:r>
              <a:rPr lang="en-US" dirty="0"/>
              <a:t> id ex </a:t>
            </a:r>
            <a:r>
              <a:rPr lang="en-US" dirty="0" err="1"/>
              <a:t>quis</a:t>
            </a:r>
            <a:r>
              <a:rPr lang="en-US" dirty="0"/>
              <a:t> ipsum </a:t>
            </a:r>
            <a:r>
              <a:rPr lang="en-US" dirty="0" err="1"/>
              <a:t>vehicula</a:t>
            </a:r>
            <a:r>
              <a:rPr lang="en-US" dirty="0"/>
              <a:t> </a:t>
            </a:r>
            <a:r>
              <a:rPr lang="en-US" dirty="0" err="1"/>
              <a:t>scelerisque</a:t>
            </a:r>
            <a:r>
              <a:rPr lang="en-US" dirty="0"/>
              <a:t>.</a:t>
            </a:r>
          </a:p>
        </p:txBody>
      </p:sp>
      <p:sp>
        <p:nvSpPr>
          <p:cNvPr id="14" name="Picture Placeholder 2"/>
          <p:cNvSpPr>
            <a:spLocks noGrp="1" noChangeAspect="1"/>
          </p:cNvSpPr>
          <p:nvPr>
            <p:ph type="pic" idx="1"/>
          </p:nvPr>
        </p:nvSpPr>
        <p:spPr>
          <a:xfrm>
            <a:off x="4054287" y="962913"/>
            <a:ext cx="4457700" cy="462434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5" name="Text Placeholder 3"/>
          <p:cNvSpPr>
            <a:spLocks noGrp="1"/>
          </p:cNvSpPr>
          <p:nvPr>
            <p:ph type="body" sz="half" idx="15" hasCustomPrompt="1"/>
          </p:nvPr>
        </p:nvSpPr>
        <p:spPr>
          <a:xfrm>
            <a:off x="4054287" y="5735335"/>
            <a:ext cx="44577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557827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BU Text-2 Photos">
    <p:spTree>
      <p:nvGrpSpPr>
        <p:cNvPr id="1" name=""/>
        <p:cNvGrpSpPr/>
        <p:nvPr/>
      </p:nvGrpSpPr>
      <p:grpSpPr>
        <a:xfrm>
          <a:off x="0" y="0"/>
          <a:ext cx="0" cy="0"/>
          <a:chOff x="0" y="0"/>
          <a:chExt cx="0" cy="0"/>
        </a:xfrm>
      </p:grpSpPr>
      <p:sp>
        <p:nvSpPr>
          <p:cNvPr id="21" name="Title 1"/>
          <p:cNvSpPr>
            <a:spLocks noGrp="1"/>
          </p:cNvSpPr>
          <p:nvPr>
            <p:ph type="title" hasCustomPrompt="1"/>
          </p:nvPr>
        </p:nvSpPr>
        <p:spPr>
          <a:xfrm>
            <a:off x="624199" y="897538"/>
            <a:ext cx="3335552" cy="972207"/>
          </a:xfrm>
          <a:prstGeom prst="rect">
            <a:avLst/>
          </a:prstGeom>
        </p:spPr>
        <p:txBody>
          <a:bodyPr anchor="t" anchorCtr="0">
            <a:normAutofit/>
          </a:bodyPr>
          <a:lstStyle>
            <a:lvl1pPr>
              <a:lnSpc>
                <a:spcPct val="80000"/>
              </a:lnSpc>
              <a:defRPr sz="3600" b="1"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22" name="Text Placeholder 3"/>
          <p:cNvSpPr>
            <a:spLocks noGrp="1"/>
          </p:cNvSpPr>
          <p:nvPr>
            <p:ph type="body" sz="half" idx="2" hasCustomPrompt="1"/>
          </p:nvPr>
        </p:nvSpPr>
        <p:spPr>
          <a:xfrm>
            <a:off x="624199" y="2039016"/>
            <a:ext cx="3335552"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25"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6" name="Picture Placeholder 2"/>
          <p:cNvSpPr>
            <a:spLocks noGrp="1" noChangeAspect="1"/>
          </p:cNvSpPr>
          <p:nvPr>
            <p:ph type="pic" idx="13"/>
          </p:nvPr>
        </p:nvSpPr>
        <p:spPr>
          <a:xfrm>
            <a:off x="4056777" y="961466"/>
            <a:ext cx="2155249" cy="4624073"/>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8" name="Picture Placeholder 2"/>
          <p:cNvSpPr>
            <a:spLocks noGrp="1" noChangeAspect="1"/>
          </p:cNvSpPr>
          <p:nvPr>
            <p:ph type="pic" idx="1"/>
          </p:nvPr>
        </p:nvSpPr>
        <p:spPr>
          <a:xfrm>
            <a:off x="6322596" y="962912"/>
            <a:ext cx="2189391" cy="4622627"/>
          </a:xfrm>
          <a:prstGeom prst="rect">
            <a:avLst/>
          </a:prstGeom>
          <a:solidFill>
            <a:schemeClr val="bg1">
              <a:lumMod val="95000"/>
            </a:schemeClr>
          </a:solidFill>
        </p:spPr>
        <p:txBody>
          <a:bodyPr anchor="t">
            <a:normAutofit/>
          </a:bodyPr>
          <a:lstStyle>
            <a:lvl1pPr marL="0" indent="0">
              <a:buNone/>
              <a:defRPr sz="120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30" name="Text Placeholder 3"/>
          <p:cNvSpPr>
            <a:spLocks noGrp="1"/>
          </p:cNvSpPr>
          <p:nvPr>
            <p:ph type="body" sz="half" idx="16" hasCustomPrompt="1"/>
          </p:nvPr>
        </p:nvSpPr>
        <p:spPr>
          <a:xfrm>
            <a:off x="4056777" y="5735335"/>
            <a:ext cx="2155249"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31" name="Text Placeholder 3"/>
          <p:cNvSpPr>
            <a:spLocks noGrp="1"/>
          </p:cNvSpPr>
          <p:nvPr>
            <p:ph type="body" sz="half" idx="17" hasCustomPrompt="1"/>
          </p:nvPr>
        </p:nvSpPr>
        <p:spPr>
          <a:xfrm>
            <a:off x="6322597" y="5735335"/>
            <a:ext cx="2189389"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Tree>
    <p:extLst>
      <p:ext uri="{BB962C8B-B14F-4D97-AF65-F5344CB8AC3E}">
        <p14:creationId xmlns:p14="http://schemas.microsoft.com/office/powerpoint/2010/main" val="650586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665" y="-5881"/>
            <a:ext cx="9163665" cy="6872211"/>
          </a:xfrm>
          <a:prstGeom prst="rect">
            <a:avLst/>
          </a:prstGeom>
        </p:spPr>
      </p:pic>
      <p:sp>
        <p:nvSpPr>
          <p:cNvPr id="10" name="Rectangle 9"/>
          <p:cNvSpPr/>
          <p:nvPr userDrawn="1"/>
        </p:nvSpPr>
        <p:spPr>
          <a:xfrm>
            <a:off x="201478" y="-6148"/>
            <a:ext cx="8772041" cy="6872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dirty="0"/>
              <a:t>‘</a:t>
            </a:r>
          </a:p>
        </p:txBody>
      </p:sp>
      <p:pic>
        <p:nvPicPr>
          <p:cNvPr id="12" name="Picture 11"/>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28650" y="204428"/>
            <a:ext cx="1865601" cy="315398"/>
          </a:xfrm>
          <a:prstGeom prst="rect">
            <a:avLst/>
          </a:prstGeom>
        </p:spPr>
      </p:pic>
      <p:cxnSp>
        <p:nvCxnSpPr>
          <p:cNvPr id="13" name="Straight Connector 12"/>
          <p:cNvCxnSpPr/>
          <p:nvPr userDrawn="1"/>
        </p:nvCxnSpPr>
        <p:spPr>
          <a:xfrm>
            <a:off x="628650" y="6248472"/>
            <a:ext cx="7890681" cy="1"/>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28650" y="6359092"/>
            <a:ext cx="780724" cy="288807"/>
          </a:xfrm>
          <a:prstGeom prst="rect">
            <a:avLst/>
          </a:prstGeom>
        </p:spPr>
      </p:pic>
      <p:sp>
        <p:nvSpPr>
          <p:cNvPr id="15" name="Slide Number Placeholder 5"/>
          <p:cNvSpPr>
            <a:spLocks noGrp="1"/>
          </p:cNvSpPr>
          <p:nvPr>
            <p:ph type="sldNum" sz="quarter" idx="4"/>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Tree>
    <p:extLst>
      <p:ext uri="{BB962C8B-B14F-4D97-AF65-F5344CB8AC3E}">
        <p14:creationId xmlns:p14="http://schemas.microsoft.com/office/powerpoint/2010/main" val="1442484165"/>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3" r:id="rId3"/>
    <p:sldLayoutId id="2147483665" r:id="rId4"/>
    <p:sldLayoutId id="2147483664" r:id="rId5"/>
    <p:sldLayoutId id="2147483672" r:id="rId6"/>
    <p:sldLayoutId id="2147483669" r:id="rId7"/>
    <p:sldLayoutId id="2147483668" r:id="rId8"/>
    <p:sldLayoutId id="2147483673" r:id="rId9"/>
    <p:sldLayoutId id="2147483674" r:id="rId10"/>
    <p:sldLayoutId id="2147483662" r:id="rId11"/>
    <p:sldLayoutId id="2147483670" r:id="rId12"/>
    <p:sldLayoutId id="2147483671"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ori.hhs.gov/content/Chapter-9-Authorship-and-Publication-Introduction"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microsoft.com/office/2017/04/relationships/track" Target="../media/track1.vtt"/></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686846" y="4860049"/>
            <a:ext cx="6612962" cy="1884700"/>
          </a:xfrm>
        </p:spPr>
        <p:txBody>
          <a:bodyPr>
            <a:noAutofit/>
          </a:bodyPr>
          <a:lstStyle/>
          <a:p>
            <a:r>
              <a:rPr lang="en-US" sz="3200" dirty="0"/>
              <a:t>Authorship</a:t>
            </a:r>
          </a:p>
          <a:p>
            <a:pPr algn="r"/>
            <a:r>
              <a:rPr lang="en-US" dirty="0"/>
              <a:t>Information for this module came from the </a:t>
            </a:r>
          </a:p>
          <a:p>
            <a:pPr algn="r"/>
            <a:r>
              <a:rPr lang="en-US" dirty="0"/>
              <a:t>Office of Research Integrity (ORI) Website:</a:t>
            </a:r>
          </a:p>
          <a:p>
            <a:pPr algn="r"/>
            <a:r>
              <a:rPr lang="en-US" dirty="0">
                <a:hlinkClick r:id="rId2"/>
              </a:rPr>
              <a:t>https://ori.hhs.gov/content/Chapter-9-Authorship-and-Publication-Introduction</a:t>
            </a:r>
            <a:endParaRPr lang="en-US" dirty="0"/>
          </a:p>
        </p:txBody>
      </p:sp>
    </p:spTree>
    <p:extLst>
      <p:ext uri="{BB962C8B-B14F-4D97-AF65-F5344CB8AC3E}">
        <p14:creationId xmlns:p14="http://schemas.microsoft.com/office/powerpoint/2010/main" val="1994644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11581" y="1222003"/>
            <a:ext cx="6599639" cy="4760147"/>
          </a:xfrm>
        </p:spPr>
        <p:txBody>
          <a:bodyPr>
            <a:normAutofit/>
          </a:bodyPr>
          <a:lstStyle/>
          <a:p>
            <a:r>
              <a:rPr lang="en-US" sz="2800" dirty="0">
                <a:solidFill>
                  <a:srgbClr val="C00000"/>
                </a:solidFill>
              </a:rPr>
              <a:t>Case Example (1)</a:t>
            </a:r>
          </a:p>
          <a:p>
            <a:r>
              <a:rPr lang="en-US" sz="2400" dirty="0">
                <a:solidFill>
                  <a:schemeClr val="tx1"/>
                </a:solidFill>
              </a:rPr>
              <a:t>Dr. Gold works hard on her research and publications. She is also willing to help others with their research ideas. Other faculty are willing to review her work but several times her work comes back not only with edits but with the faculty members name as an author on the manuscript. She feels that these faculty have not earned a place as an author and is unable to confront the faculty members who do this.</a:t>
            </a:r>
          </a:p>
        </p:txBody>
      </p:sp>
      <p:sp>
        <p:nvSpPr>
          <p:cNvPr id="4" name="Slide Number Placeholder 3"/>
          <p:cNvSpPr>
            <a:spLocks noGrp="1"/>
          </p:cNvSpPr>
          <p:nvPr>
            <p:ph type="sldNum" sz="quarter" idx="12"/>
          </p:nvPr>
        </p:nvSpPr>
        <p:spPr/>
        <p:txBody>
          <a:bodyPr/>
          <a:lstStyle/>
          <a:p>
            <a:fld id="{935F4044-894B-B74C-BA70-A76DFBF02618}" type="slidenum">
              <a:rPr lang="en-US" smtClean="0"/>
              <a:pPr/>
              <a:t>10</a:t>
            </a:fld>
            <a:endParaRPr lang="en-US" dirty="0"/>
          </a:p>
        </p:txBody>
      </p:sp>
    </p:spTree>
    <p:extLst>
      <p:ext uri="{BB962C8B-B14F-4D97-AF65-F5344CB8AC3E}">
        <p14:creationId xmlns:p14="http://schemas.microsoft.com/office/powerpoint/2010/main" val="810050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174280"/>
            <a:ext cx="6599639" cy="4511842"/>
          </a:xfrm>
        </p:spPr>
        <p:txBody>
          <a:bodyPr>
            <a:normAutofit/>
          </a:bodyPr>
          <a:lstStyle/>
          <a:p>
            <a:r>
              <a:rPr lang="en-US" sz="3200" dirty="0">
                <a:solidFill>
                  <a:srgbClr val="C00000"/>
                </a:solidFill>
              </a:rPr>
              <a:t>Case Example Questions (1)</a:t>
            </a:r>
          </a:p>
          <a:p>
            <a:pPr marL="342900" indent="-342900">
              <a:buFont typeface="Arial" panose="020B0604020202020204" pitchFamily="34" charset="0"/>
              <a:buChar char="•"/>
            </a:pPr>
            <a:r>
              <a:rPr lang="en-US" sz="2800" dirty="0">
                <a:solidFill>
                  <a:schemeClr val="tx1"/>
                </a:solidFill>
              </a:rPr>
              <a:t>What factors often result in others stealing work that does not belong to them?</a:t>
            </a:r>
          </a:p>
          <a:p>
            <a:pPr marL="342900" indent="-342900">
              <a:buFont typeface="Arial" panose="020B0604020202020204" pitchFamily="34" charset="0"/>
              <a:buChar char="•"/>
            </a:pPr>
            <a:r>
              <a:rPr lang="en-US" sz="2800" dirty="0">
                <a:solidFill>
                  <a:schemeClr val="tx1"/>
                </a:solidFill>
              </a:rPr>
              <a:t>Are there standards that apply in this situation?</a:t>
            </a:r>
          </a:p>
          <a:p>
            <a:pPr marL="342900" indent="-342900">
              <a:buFont typeface="Arial" panose="020B0604020202020204" pitchFamily="34" charset="0"/>
              <a:buChar char="•"/>
            </a:pPr>
            <a:r>
              <a:rPr lang="en-US" sz="2800" dirty="0">
                <a:solidFill>
                  <a:schemeClr val="tx1"/>
                </a:solidFill>
              </a:rPr>
              <a:t>Are there risks taken when individuals claim authorship that is not deserved?</a:t>
            </a:r>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11</a:t>
            </a:fld>
            <a:endParaRPr lang="en-US" dirty="0"/>
          </a:p>
        </p:txBody>
      </p:sp>
    </p:spTree>
    <p:extLst>
      <p:ext uri="{BB962C8B-B14F-4D97-AF65-F5344CB8AC3E}">
        <p14:creationId xmlns:p14="http://schemas.microsoft.com/office/powerpoint/2010/main" val="1973721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61746" y="1179530"/>
            <a:ext cx="6599639" cy="4944979"/>
          </a:xfrm>
        </p:spPr>
        <p:txBody>
          <a:bodyPr>
            <a:normAutofit/>
          </a:bodyPr>
          <a:lstStyle/>
          <a:p>
            <a:r>
              <a:rPr lang="en-US" sz="3200" dirty="0">
                <a:solidFill>
                  <a:srgbClr val="C00000"/>
                </a:solidFill>
              </a:rPr>
              <a:t>Case Example (2)</a:t>
            </a:r>
          </a:p>
          <a:p>
            <a:r>
              <a:rPr lang="en-US" sz="2800" dirty="0">
                <a:solidFill>
                  <a:schemeClr val="tx1"/>
                </a:solidFill>
              </a:rPr>
              <a:t>Ms. Avery is a statistician who assists with the planning of study design, procedures, analysis of the data and in writing the proposal. In many instances she has made a contribution to the study in multiple ways and is listed as an author on the publication. Some faculty have questioned this practice and feel that consultants or experts should not accept authorship.</a:t>
            </a:r>
          </a:p>
        </p:txBody>
      </p:sp>
      <p:sp>
        <p:nvSpPr>
          <p:cNvPr id="4" name="Slide Number Placeholder 3"/>
          <p:cNvSpPr>
            <a:spLocks noGrp="1"/>
          </p:cNvSpPr>
          <p:nvPr>
            <p:ph type="sldNum" sz="quarter" idx="12"/>
          </p:nvPr>
        </p:nvSpPr>
        <p:spPr/>
        <p:txBody>
          <a:bodyPr/>
          <a:lstStyle/>
          <a:p>
            <a:fld id="{935F4044-894B-B74C-BA70-A76DFBF02618}" type="slidenum">
              <a:rPr lang="en-US" smtClean="0"/>
              <a:pPr/>
              <a:t>12</a:t>
            </a:fld>
            <a:endParaRPr lang="en-US" dirty="0"/>
          </a:p>
        </p:txBody>
      </p:sp>
    </p:spTree>
    <p:extLst>
      <p:ext uri="{BB962C8B-B14F-4D97-AF65-F5344CB8AC3E}">
        <p14:creationId xmlns:p14="http://schemas.microsoft.com/office/powerpoint/2010/main" val="825131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26999" y="1066461"/>
            <a:ext cx="6599639" cy="4893663"/>
          </a:xfrm>
        </p:spPr>
        <p:txBody>
          <a:bodyPr>
            <a:normAutofit/>
          </a:bodyPr>
          <a:lstStyle/>
          <a:p>
            <a:r>
              <a:rPr lang="en-US" sz="3200" dirty="0">
                <a:solidFill>
                  <a:srgbClr val="C00000"/>
                </a:solidFill>
              </a:rPr>
              <a:t>Case Example Questions (2)</a:t>
            </a:r>
          </a:p>
          <a:p>
            <a:pPr marL="457200" indent="-457200">
              <a:buFont typeface="Arial" panose="020B0604020202020204" pitchFamily="34" charset="0"/>
              <a:buChar char="•"/>
            </a:pPr>
            <a:r>
              <a:rPr lang="en-US" sz="2800" dirty="0">
                <a:solidFill>
                  <a:schemeClr val="tx1"/>
                </a:solidFill>
              </a:rPr>
              <a:t>Are there conditions in which a consultant or expert would be listed as an author?</a:t>
            </a:r>
          </a:p>
          <a:p>
            <a:pPr marL="457200" indent="-457200">
              <a:buFont typeface="Arial" panose="020B0604020202020204" pitchFamily="34" charset="0"/>
              <a:buChar char="•"/>
            </a:pPr>
            <a:r>
              <a:rPr lang="en-US" sz="2800" dirty="0">
                <a:solidFill>
                  <a:schemeClr val="tx1"/>
                </a:solidFill>
              </a:rPr>
              <a:t>Do you think that authorships that are “gifts” or a “courtesy” should be allowed?</a:t>
            </a:r>
          </a:p>
          <a:p>
            <a:pPr marL="457200" indent="-457200">
              <a:buFont typeface="Arial" panose="020B0604020202020204" pitchFamily="34" charset="0"/>
              <a:buChar char="•"/>
            </a:pPr>
            <a:r>
              <a:rPr lang="en-US" sz="2800" dirty="0">
                <a:solidFill>
                  <a:schemeClr val="tx1"/>
                </a:solidFill>
              </a:rPr>
              <a:t>Can an individual’s contributions be acknowledged without naming the individual as a co-author?</a:t>
            </a:r>
          </a:p>
          <a:p>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13</a:t>
            </a:fld>
            <a:endParaRPr lang="en-US" dirty="0"/>
          </a:p>
        </p:txBody>
      </p:sp>
    </p:spTree>
    <p:extLst>
      <p:ext uri="{BB962C8B-B14F-4D97-AF65-F5344CB8AC3E}">
        <p14:creationId xmlns:p14="http://schemas.microsoft.com/office/powerpoint/2010/main" val="864352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14</a:t>
            </a:fld>
            <a:endParaRPr lang="en-US" dirty="0"/>
          </a:p>
        </p:txBody>
      </p:sp>
      <p:sp>
        <p:nvSpPr>
          <p:cNvPr id="5" name="TextBox 4"/>
          <p:cNvSpPr txBox="1"/>
          <p:nvPr/>
        </p:nvSpPr>
        <p:spPr>
          <a:xfrm>
            <a:off x="1226832" y="963091"/>
            <a:ext cx="7074957" cy="4001095"/>
          </a:xfrm>
          <a:prstGeom prst="rect">
            <a:avLst/>
          </a:prstGeom>
          <a:noFill/>
        </p:spPr>
        <p:txBody>
          <a:bodyPr wrap="square" rtlCol="0">
            <a:spAutoFit/>
          </a:bodyPr>
          <a:lstStyle/>
          <a:p>
            <a:r>
              <a:rPr lang="en-US" sz="2800" dirty="0">
                <a:solidFill>
                  <a:srgbClr val="C00000"/>
                </a:solidFill>
                <a:latin typeface="Museo Slab 300"/>
              </a:rPr>
              <a:t>Role Play: </a:t>
            </a:r>
          </a:p>
          <a:p>
            <a:r>
              <a:rPr lang="en-US" sz="2600" dirty="0">
                <a:latin typeface="Museo Slab 300"/>
              </a:rPr>
              <a:t>This is a 2-person role play involving an Assistant Professor and a Principal Investigator with whom s/he is collaborating </a:t>
            </a:r>
          </a:p>
          <a:p>
            <a:endParaRPr lang="en-US" sz="2800" dirty="0">
              <a:solidFill>
                <a:srgbClr val="C00000"/>
              </a:solidFill>
              <a:latin typeface="Museo Slab 300"/>
            </a:endParaRPr>
          </a:p>
          <a:p>
            <a:r>
              <a:rPr lang="en-US" sz="2800" dirty="0">
                <a:solidFill>
                  <a:srgbClr val="C00000"/>
                </a:solidFill>
                <a:latin typeface="Museo Slab 300"/>
              </a:rPr>
              <a:t>Roles: </a:t>
            </a:r>
          </a:p>
          <a:p>
            <a:r>
              <a:rPr lang="en-US" sz="2600" dirty="0">
                <a:latin typeface="Museo Slab 300"/>
              </a:rPr>
              <a:t>Assistant Professor</a:t>
            </a:r>
          </a:p>
          <a:p>
            <a:r>
              <a:rPr lang="en-US" sz="2600" dirty="0">
                <a:latin typeface="Museo Slab 300"/>
              </a:rPr>
              <a:t>Principal Investigator</a:t>
            </a:r>
          </a:p>
          <a:p>
            <a:endParaRPr lang="en-US" sz="3600" dirty="0">
              <a:solidFill>
                <a:srgbClr val="C00000"/>
              </a:solidFill>
              <a:latin typeface="Museo Slab 300"/>
            </a:endParaRPr>
          </a:p>
        </p:txBody>
      </p:sp>
    </p:spTree>
    <p:extLst>
      <p:ext uri="{BB962C8B-B14F-4D97-AF65-F5344CB8AC3E}">
        <p14:creationId xmlns:p14="http://schemas.microsoft.com/office/powerpoint/2010/main" val="2390349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15</a:t>
            </a:fld>
            <a:endParaRPr lang="en-US" dirty="0"/>
          </a:p>
        </p:txBody>
      </p:sp>
      <p:sp>
        <p:nvSpPr>
          <p:cNvPr id="5" name="TextBox 4"/>
          <p:cNvSpPr txBox="1"/>
          <p:nvPr/>
        </p:nvSpPr>
        <p:spPr>
          <a:xfrm>
            <a:off x="1138697" y="1162569"/>
            <a:ext cx="7074957" cy="1446550"/>
          </a:xfrm>
          <a:prstGeom prst="rect">
            <a:avLst/>
          </a:prstGeom>
          <a:noFill/>
        </p:spPr>
        <p:txBody>
          <a:bodyPr wrap="square" rtlCol="0">
            <a:spAutoFit/>
          </a:bodyPr>
          <a:lstStyle/>
          <a:p>
            <a:r>
              <a:rPr lang="en-US" sz="3200" dirty="0">
                <a:solidFill>
                  <a:srgbClr val="C00000"/>
                </a:solidFill>
                <a:latin typeface="Museo Slab 300"/>
              </a:rPr>
              <a:t>Scenario: </a:t>
            </a:r>
          </a:p>
          <a:p>
            <a:r>
              <a:rPr lang="en-US" sz="2800" dirty="0">
                <a:latin typeface="Museo Slab 300"/>
              </a:rPr>
              <a:t>Assistant Professor has arranged a discussion with the Principal Investigator</a:t>
            </a:r>
            <a:endParaRPr lang="en-US" sz="2800" dirty="0">
              <a:solidFill>
                <a:srgbClr val="C00000"/>
              </a:solidFill>
              <a:latin typeface="Museo Slab 300"/>
            </a:endParaRPr>
          </a:p>
        </p:txBody>
      </p:sp>
    </p:spTree>
    <p:extLst>
      <p:ext uri="{BB962C8B-B14F-4D97-AF65-F5344CB8AC3E}">
        <p14:creationId xmlns:p14="http://schemas.microsoft.com/office/powerpoint/2010/main" val="1670168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16</a:t>
            </a:fld>
            <a:endParaRPr lang="en-US" dirty="0"/>
          </a:p>
        </p:txBody>
      </p:sp>
      <p:sp>
        <p:nvSpPr>
          <p:cNvPr id="5" name="TextBox 4"/>
          <p:cNvSpPr txBox="1"/>
          <p:nvPr/>
        </p:nvSpPr>
        <p:spPr>
          <a:xfrm>
            <a:off x="1326999" y="932264"/>
            <a:ext cx="7074957" cy="5170646"/>
          </a:xfrm>
          <a:prstGeom prst="rect">
            <a:avLst/>
          </a:prstGeom>
          <a:noFill/>
        </p:spPr>
        <p:txBody>
          <a:bodyPr wrap="square" rtlCol="0">
            <a:spAutoFit/>
          </a:bodyPr>
          <a:lstStyle/>
          <a:p>
            <a:r>
              <a:rPr lang="en-US" sz="2400" dirty="0">
                <a:latin typeface="Museo Slab 300"/>
              </a:rPr>
              <a:t>Character Description: Assistant Professor</a:t>
            </a:r>
          </a:p>
          <a:p>
            <a:r>
              <a:rPr lang="en-US" dirty="0">
                <a:latin typeface="Museo Slab 300"/>
              </a:rPr>
              <a:t>You are an assistant professor coming up for promotion next year. You do not have a grant of your own and were invited to work on a funded project that is of great professional interest to you and relevant to your career trajectory. You conducted qualitative research and supervised interviews, ensuring that they were accurate and consistent, and took responsibility for the analysis.  In addition to supervising the qualitative data collection and analysis, you developed a typology of workplaces which functioned as a major basis for the intervention. </a:t>
            </a:r>
          </a:p>
          <a:p>
            <a:r>
              <a:rPr lang="en-US" dirty="0">
                <a:latin typeface="Museo Slab 300"/>
              </a:rPr>
              <a:t>Just as you complete a manuscript to be sent off for publication based on the data analysis you’ve completed, the Principal Investigator asks for a copy of the manuscript and the final version of the data. She then informs you that she is leaving, effective the next week, for a new job at another university.  A colleague of yours warns you that you’d better do something immediately to be sure that the Principal Investigator doesn’t try to steal your publication, change the study’s data or control access to the data.</a:t>
            </a:r>
          </a:p>
        </p:txBody>
      </p:sp>
    </p:spTree>
    <p:extLst>
      <p:ext uri="{BB962C8B-B14F-4D97-AF65-F5344CB8AC3E}">
        <p14:creationId xmlns:p14="http://schemas.microsoft.com/office/powerpoint/2010/main" val="407604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17</a:t>
            </a:fld>
            <a:endParaRPr lang="en-US" dirty="0"/>
          </a:p>
        </p:txBody>
      </p:sp>
      <p:sp>
        <p:nvSpPr>
          <p:cNvPr id="5" name="TextBox 4"/>
          <p:cNvSpPr txBox="1"/>
          <p:nvPr/>
        </p:nvSpPr>
        <p:spPr>
          <a:xfrm>
            <a:off x="1226832" y="986154"/>
            <a:ext cx="7074957" cy="5170646"/>
          </a:xfrm>
          <a:prstGeom prst="rect">
            <a:avLst/>
          </a:prstGeom>
          <a:noFill/>
        </p:spPr>
        <p:txBody>
          <a:bodyPr wrap="square" rtlCol="0">
            <a:spAutoFit/>
          </a:bodyPr>
          <a:lstStyle/>
          <a:p>
            <a:r>
              <a:rPr lang="en-US" sz="2400" dirty="0">
                <a:latin typeface="Museo Slab 300"/>
              </a:rPr>
              <a:t>Character Description: Principal Investigator</a:t>
            </a:r>
          </a:p>
          <a:p>
            <a:r>
              <a:rPr lang="en-US" dirty="0">
                <a:latin typeface="Museo Slab 300"/>
              </a:rPr>
              <a:t>You are an extremely ambitious faculty member who has been struggling to create a research program that you hope will ensure a successful academic career. The purpose of your current $1,000,000-funded project is to develop a workplace intervention.  To your dismay, you have found that your students do not seem to key in on critical information you are seeking, so you have had to tell them how to direct the interviews to get the kinds of data you need.  You also warn them that if they can’t get the kind of information you seek in the interviews, then you will not be able to use them or pay them to help you do the research.</a:t>
            </a:r>
          </a:p>
          <a:p>
            <a:r>
              <a:rPr lang="en-US" dirty="0">
                <a:latin typeface="Museo Slab 300"/>
              </a:rPr>
              <a:t>In addition, you have hired a young assistant professor as a research associate whose role is to conduct qualitative research on the project. S/he has just completed those interviews and cleaned the data. You and she have not had a satisfactory relationship. At a recent retreat, s/he had the audacity to accuse you of urging some of your undergraduate research assistants to fudge data to agree with the hypotheses stated in your research proposal.</a:t>
            </a:r>
          </a:p>
        </p:txBody>
      </p:sp>
    </p:spTree>
    <p:extLst>
      <p:ext uri="{BB962C8B-B14F-4D97-AF65-F5344CB8AC3E}">
        <p14:creationId xmlns:p14="http://schemas.microsoft.com/office/powerpoint/2010/main" val="524811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18</a:t>
            </a:fld>
            <a:endParaRPr lang="en-US" dirty="0"/>
          </a:p>
        </p:txBody>
      </p:sp>
      <p:sp>
        <p:nvSpPr>
          <p:cNvPr id="5" name="TextBox 4"/>
          <p:cNvSpPr txBox="1"/>
          <p:nvPr/>
        </p:nvSpPr>
        <p:spPr>
          <a:xfrm>
            <a:off x="1226832" y="1039085"/>
            <a:ext cx="7074957" cy="5386090"/>
          </a:xfrm>
          <a:prstGeom prst="rect">
            <a:avLst/>
          </a:prstGeom>
          <a:noFill/>
        </p:spPr>
        <p:txBody>
          <a:bodyPr wrap="square" rtlCol="0">
            <a:spAutoFit/>
          </a:bodyPr>
          <a:lstStyle/>
          <a:p>
            <a:r>
              <a:rPr lang="en-US" sz="2200" i="1" dirty="0">
                <a:solidFill>
                  <a:srgbClr val="C00000"/>
                </a:solidFill>
                <a:latin typeface="Museo Slab 300"/>
              </a:rPr>
              <a:t>Assistant Professor</a:t>
            </a:r>
            <a:r>
              <a:rPr lang="en-US" sz="2200" dirty="0">
                <a:solidFill>
                  <a:srgbClr val="C00000"/>
                </a:solidFill>
                <a:latin typeface="Museo Slab 300"/>
              </a:rPr>
              <a:t>:</a:t>
            </a:r>
            <a:r>
              <a:rPr lang="en-US" sz="2200" dirty="0">
                <a:latin typeface="Museo Slab 300"/>
              </a:rPr>
              <a:t> “Thanks for agreeing to meet with me. I was a little surprised to hear that you have taken a new job at another university and will be taking my data with you.”</a:t>
            </a:r>
          </a:p>
          <a:p>
            <a:endParaRPr lang="en-US" sz="2200" i="1" dirty="0">
              <a:latin typeface="Museo Slab 300"/>
            </a:endParaRPr>
          </a:p>
          <a:p>
            <a:r>
              <a:rPr lang="en-US" sz="2200" i="1" dirty="0">
                <a:solidFill>
                  <a:srgbClr val="C00000"/>
                </a:solidFill>
                <a:latin typeface="Museo Slab 300"/>
              </a:rPr>
              <a:t>Principal Investigator</a:t>
            </a:r>
            <a:r>
              <a:rPr lang="en-US" sz="2200" dirty="0">
                <a:solidFill>
                  <a:srgbClr val="C00000"/>
                </a:solidFill>
                <a:latin typeface="Museo Slab 300"/>
              </a:rPr>
              <a:t>:</a:t>
            </a:r>
            <a:r>
              <a:rPr lang="en-US" sz="2200" dirty="0">
                <a:latin typeface="Museo Slab 300"/>
              </a:rPr>
              <a:t> “Yes. I have accepted a position at a neighboring institution and will begin working over there in the next two weeks. Because I will be departing soon, I asked you to send me a final version of the data, which you just finished cleaning and organizing from the project. I plan to move this forward and disseminate the research findings.”</a:t>
            </a:r>
          </a:p>
          <a:p>
            <a:endParaRPr lang="en-US" sz="2200" i="1" dirty="0">
              <a:latin typeface="Museo Slab 300"/>
            </a:endParaRPr>
          </a:p>
          <a:p>
            <a:r>
              <a:rPr lang="en-US" sz="2200" i="1" dirty="0">
                <a:latin typeface="Museo Slab 300"/>
              </a:rPr>
              <a:t>Assistant Professor</a:t>
            </a:r>
            <a:r>
              <a:rPr lang="en-US" sz="2200" dirty="0">
                <a:latin typeface="Museo Slab 300"/>
              </a:rPr>
              <a:t>: </a:t>
            </a:r>
            <a:r>
              <a:rPr lang="en-US" sz="2200" dirty="0">
                <a:solidFill>
                  <a:srgbClr val="C00000"/>
                </a:solidFill>
                <a:latin typeface="Museo Slab 300"/>
              </a:rPr>
              <a:t>How do you respond?</a:t>
            </a:r>
          </a:p>
          <a:p>
            <a:endParaRPr lang="en-US" sz="3600" dirty="0">
              <a:solidFill>
                <a:srgbClr val="C00000"/>
              </a:solidFill>
              <a:latin typeface="Museo Slab 300"/>
            </a:endParaRPr>
          </a:p>
        </p:txBody>
      </p:sp>
    </p:spTree>
    <p:extLst>
      <p:ext uri="{BB962C8B-B14F-4D97-AF65-F5344CB8AC3E}">
        <p14:creationId xmlns:p14="http://schemas.microsoft.com/office/powerpoint/2010/main" val="3172849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5"/>
          </p:nvPr>
        </p:nvSpPr>
        <p:spPr/>
      </p:sp>
      <p:pic>
        <p:nvPicPr>
          <p:cNvPr id="4" name="Left Out Author_captioned">
            <a:hlinkClick r:id="" action="ppaction://media"/>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C13022E9-33F7-445F-8F09-0762823F1B7B}" label="Authorship" lang="" r:embed="rId4"/>
                        </p173:trackLst>
                      </p173:tracksInfo>
                    </p:ext>
                  </p14:extLst>
                </p14:media>
              </p:ext>
            </p:extLst>
          </p:nvPr>
        </p:nvPicPr>
        <p:blipFill>
          <a:blip r:embed="rId5"/>
          <a:stretch>
            <a:fillRect/>
          </a:stretch>
        </p:blipFill>
        <p:spPr>
          <a:xfrm>
            <a:off x="628650" y="723918"/>
            <a:ext cx="7886700" cy="4846320"/>
          </a:xfrm>
          <a:prstGeom prst="rect">
            <a:avLst/>
          </a:prstGeom>
        </p:spPr>
      </p:pic>
    </p:spTree>
    <p:extLst>
      <p:ext uri="{BB962C8B-B14F-4D97-AF65-F5344CB8AC3E}">
        <p14:creationId xmlns:p14="http://schemas.microsoft.com/office/powerpoint/2010/main" val="1739943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082496"/>
            <a:ext cx="6599639" cy="4760147"/>
          </a:xfrm>
        </p:spPr>
        <p:txBody>
          <a:bodyPr>
            <a:normAutofit/>
          </a:bodyPr>
          <a:lstStyle/>
          <a:p>
            <a:r>
              <a:rPr lang="en-US" sz="3200" dirty="0">
                <a:solidFill>
                  <a:srgbClr val="C00000"/>
                </a:solidFill>
              </a:rPr>
              <a:t>Overview</a:t>
            </a:r>
            <a:endParaRPr lang="en-US" sz="2800" dirty="0">
              <a:solidFill>
                <a:schemeClr val="tx1"/>
              </a:solidFill>
            </a:endParaRPr>
          </a:p>
          <a:p>
            <a:r>
              <a:rPr lang="en-US" sz="2800" dirty="0">
                <a:solidFill>
                  <a:schemeClr val="tx1"/>
                </a:solidFill>
              </a:rPr>
              <a:t>Authorship is important in the findings or results from research. Research information should be disseminated to the research community in order to inform practice and policy.</a:t>
            </a: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2</a:t>
            </a:fld>
            <a:endParaRPr lang="en-US" dirty="0"/>
          </a:p>
        </p:txBody>
      </p:sp>
    </p:spTree>
    <p:extLst>
      <p:ext uri="{BB962C8B-B14F-4D97-AF65-F5344CB8AC3E}">
        <p14:creationId xmlns:p14="http://schemas.microsoft.com/office/powerpoint/2010/main" val="3492710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26999" y="1086146"/>
            <a:ext cx="6599639" cy="4984148"/>
          </a:xfrm>
        </p:spPr>
        <p:txBody>
          <a:bodyPr>
            <a:normAutofit/>
          </a:bodyPr>
          <a:lstStyle/>
          <a:p>
            <a:r>
              <a:rPr lang="en-US" sz="3200" dirty="0">
                <a:solidFill>
                  <a:srgbClr val="C00000"/>
                </a:solidFill>
              </a:rPr>
              <a:t>Questions for Discussion (Video)</a:t>
            </a:r>
          </a:p>
          <a:p>
            <a:pPr marL="342900" indent="-342900">
              <a:buFont typeface="Arial" panose="020B0604020202020204" pitchFamily="34" charset="0"/>
              <a:buChar char="•"/>
            </a:pPr>
            <a:r>
              <a:rPr lang="en-US" sz="2800" dirty="0">
                <a:solidFill>
                  <a:schemeClr val="tx1"/>
                </a:solidFill>
              </a:rPr>
              <a:t>Does the student have the right to be frustrated?</a:t>
            </a:r>
          </a:p>
          <a:p>
            <a:pPr marL="342900" indent="-342900">
              <a:buFont typeface="Arial" panose="020B0604020202020204" pitchFamily="34" charset="0"/>
              <a:buChar char="•"/>
            </a:pPr>
            <a:r>
              <a:rPr lang="en-US" sz="2800" dirty="0">
                <a:solidFill>
                  <a:schemeClr val="tx1"/>
                </a:solidFill>
              </a:rPr>
              <a:t>Should individuals who contribute to work be recognized as an author?</a:t>
            </a:r>
          </a:p>
          <a:p>
            <a:pPr marL="342900" indent="-342900">
              <a:buFont typeface="Arial" panose="020B0604020202020204" pitchFamily="34" charset="0"/>
              <a:buChar char="•"/>
            </a:pPr>
            <a:r>
              <a:rPr lang="en-US" sz="2800" dirty="0">
                <a:solidFill>
                  <a:schemeClr val="tx1"/>
                </a:solidFill>
              </a:rPr>
              <a:t>Is it appropriate to recognize someone in another way other than as an author?</a:t>
            </a:r>
          </a:p>
          <a:p>
            <a:pPr marL="342900" indent="-342900">
              <a:buFont typeface="Arial" panose="020B0604020202020204" pitchFamily="34" charset="0"/>
              <a:buChar char="•"/>
            </a:pPr>
            <a:r>
              <a:rPr lang="en-US" sz="2800" dirty="0">
                <a:solidFill>
                  <a:schemeClr val="tx1"/>
                </a:solidFill>
              </a:rPr>
              <a:t>What is the student’s responsibility in this situation?</a:t>
            </a:r>
          </a:p>
        </p:txBody>
      </p:sp>
      <p:sp>
        <p:nvSpPr>
          <p:cNvPr id="4" name="Slide Number Placeholder 3"/>
          <p:cNvSpPr>
            <a:spLocks noGrp="1"/>
          </p:cNvSpPr>
          <p:nvPr>
            <p:ph type="sldNum" sz="quarter" idx="12"/>
          </p:nvPr>
        </p:nvSpPr>
        <p:spPr/>
        <p:txBody>
          <a:bodyPr/>
          <a:lstStyle/>
          <a:p>
            <a:fld id="{935F4044-894B-B74C-BA70-A76DFBF02618}" type="slidenum">
              <a:rPr lang="en-US" smtClean="0"/>
              <a:pPr/>
              <a:t>20</a:t>
            </a:fld>
            <a:endParaRPr lang="en-US" dirty="0"/>
          </a:p>
        </p:txBody>
      </p:sp>
    </p:spTree>
    <p:extLst>
      <p:ext uri="{BB962C8B-B14F-4D97-AF65-F5344CB8AC3E}">
        <p14:creationId xmlns:p14="http://schemas.microsoft.com/office/powerpoint/2010/main" val="104560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21</a:t>
            </a:fld>
            <a:endParaRPr lang="en-US" dirty="0"/>
          </a:p>
        </p:txBody>
      </p:sp>
      <p:sp>
        <p:nvSpPr>
          <p:cNvPr id="5" name="TextBox 4"/>
          <p:cNvSpPr txBox="1"/>
          <p:nvPr/>
        </p:nvSpPr>
        <p:spPr>
          <a:xfrm>
            <a:off x="1094630" y="1059892"/>
            <a:ext cx="7074957" cy="5201424"/>
          </a:xfrm>
          <a:prstGeom prst="rect">
            <a:avLst/>
          </a:prstGeom>
          <a:noFill/>
        </p:spPr>
        <p:txBody>
          <a:bodyPr wrap="square" rtlCol="0">
            <a:spAutoFit/>
          </a:bodyPr>
          <a:lstStyle/>
          <a:p>
            <a:r>
              <a:rPr lang="en-US" sz="3200" dirty="0">
                <a:solidFill>
                  <a:srgbClr val="C00000"/>
                </a:solidFill>
                <a:latin typeface="Museo Slab 300"/>
              </a:rPr>
              <a:t>Summary</a:t>
            </a:r>
          </a:p>
          <a:p>
            <a:r>
              <a:rPr lang="en-US" sz="2400" i="1" dirty="0">
                <a:latin typeface="Museo Slab 300"/>
              </a:rPr>
              <a:t>When scientists publish their findings, knowledge is shared that can inform future research and professional practices in medicine, public health, engineering, and many other disciplines …researchers can evaluate the quality of results and replicate studies. Given the importance of disseminating research results, federal funding agencies view authorship and publication as a responsibility of investigators and as part of the good stewardship of research dollars.</a:t>
            </a:r>
          </a:p>
          <a:p>
            <a:endParaRPr lang="en-US" sz="2400" i="1" dirty="0">
              <a:latin typeface="Museo Slab 300"/>
            </a:endParaRPr>
          </a:p>
          <a:p>
            <a:pPr algn="r"/>
            <a:r>
              <a:rPr lang="en-US" i="1" dirty="0">
                <a:latin typeface="Museo Slab 300"/>
              </a:rPr>
              <a:t>Office Research Integrity, RCR Casebook: </a:t>
            </a:r>
          </a:p>
          <a:p>
            <a:pPr algn="r"/>
            <a:r>
              <a:rPr lang="en-US" i="1" dirty="0">
                <a:latin typeface="Museo Slab 300"/>
              </a:rPr>
              <a:t>Authorship and Publication</a:t>
            </a:r>
          </a:p>
        </p:txBody>
      </p:sp>
    </p:spTree>
    <p:extLst>
      <p:ext uri="{BB962C8B-B14F-4D97-AF65-F5344CB8AC3E}">
        <p14:creationId xmlns:p14="http://schemas.microsoft.com/office/powerpoint/2010/main" val="1517380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055895"/>
            <a:ext cx="6599639" cy="4760147"/>
          </a:xfrm>
        </p:spPr>
        <p:txBody>
          <a:bodyPr>
            <a:normAutofit/>
          </a:bodyPr>
          <a:lstStyle/>
          <a:p>
            <a:r>
              <a:rPr lang="en-US" sz="3200" dirty="0">
                <a:solidFill>
                  <a:srgbClr val="C00000"/>
                </a:solidFill>
              </a:rPr>
              <a:t>Objectives</a:t>
            </a:r>
          </a:p>
          <a:p>
            <a:r>
              <a:rPr lang="en-US" sz="2800" dirty="0">
                <a:solidFill>
                  <a:schemeClr val="tx1"/>
                </a:solidFill>
              </a:rPr>
              <a:t>Participants will be able to: </a:t>
            </a:r>
          </a:p>
          <a:p>
            <a:pPr marL="457200" indent="-457200">
              <a:buFont typeface="Arial" panose="020B0604020202020204" pitchFamily="34" charset="0"/>
              <a:buChar char="•"/>
            </a:pPr>
            <a:r>
              <a:rPr lang="en-US" sz="2800" dirty="0">
                <a:solidFill>
                  <a:schemeClr val="tx1"/>
                </a:solidFill>
              </a:rPr>
              <a:t>Describe when individuals should be listed as an author</a:t>
            </a:r>
          </a:p>
          <a:p>
            <a:pPr marL="457200" indent="-457200">
              <a:buFont typeface="Arial" panose="020B0604020202020204" pitchFamily="34" charset="0"/>
              <a:buChar char="•"/>
            </a:pPr>
            <a:r>
              <a:rPr lang="en-US" sz="2800" dirty="0">
                <a:solidFill>
                  <a:schemeClr val="tx1"/>
                </a:solidFill>
              </a:rPr>
              <a:t>Define the terms “ghost author”, “gift authorship” and “salami publication”</a:t>
            </a:r>
          </a:p>
          <a:p>
            <a:pPr marL="457200" indent="-457200">
              <a:buFont typeface="Arial" panose="020B0604020202020204" pitchFamily="34" charset="0"/>
              <a:buChar char="•"/>
            </a:pPr>
            <a:r>
              <a:rPr lang="en-US" sz="2800" dirty="0">
                <a:solidFill>
                  <a:schemeClr val="tx1"/>
                </a:solidFill>
              </a:rPr>
              <a:t>Describe three ways in which intellectual property rights should be respected</a:t>
            </a:r>
          </a:p>
          <a:p>
            <a:pPr marL="457200" indent="-457200">
              <a:buFont typeface="Arial" panose="020B0604020202020204" pitchFamily="34" charset="0"/>
              <a:buChar char="•"/>
            </a:pPr>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3</a:t>
            </a:fld>
            <a:endParaRPr lang="en-US" dirty="0"/>
          </a:p>
        </p:txBody>
      </p:sp>
    </p:spTree>
    <p:extLst>
      <p:ext uri="{BB962C8B-B14F-4D97-AF65-F5344CB8AC3E}">
        <p14:creationId xmlns:p14="http://schemas.microsoft.com/office/powerpoint/2010/main" val="2524352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4</a:t>
            </a:fld>
            <a:endParaRPr lang="en-US" dirty="0"/>
          </a:p>
        </p:txBody>
      </p:sp>
      <p:sp>
        <p:nvSpPr>
          <p:cNvPr id="5" name="TextBox 4"/>
          <p:cNvSpPr txBox="1"/>
          <p:nvPr/>
        </p:nvSpPr>
        <p:spPr>
          <a:xfrm>
            <a:off x="1149714" y="931216"/>
            <a:ext cx="7074957" cy="5724644"/>
          </a:xfrm>
          <a:prstGeom prst="rect">
            <a:avLst/>
          </a:prstGeom>
          <a:noFill/>
        </p:spPr>
        <p:txBody>
          <a:bodyPr wrap="square" rtlCol="0">
            <a:spAutoFit/>
          </a:bodyPr>
          <a:lstStyle/>
          <a:p>
            <a:r>
              <a:rPr lang="en-US" sz="2800" dirty="0">
                <a:solidFill>
                  <a:srgbClr val="C00000"/>
                </a:solidFill>
                <a:latin typeface="Museo Slab 300"/>
              </a:rPr>
              <a:t>Authorship</a:t>
            </a:r>
          </a:p>
          <a:p>
            <a:r>
              <a:rPr lang="en-US" sz="2200" dirty="0">
                <a:latin typeface="Museo Slab 300"/>
              </a:rPr>
              <a:t>Participants are expected to engage in the idea generation, scholarly activities, and publication development process in open and clear communication about the assignment of authorship roles with their potential publishing colleagues. To reduce ambiguity and conflict arising later in the publication process, it is recommended that written agreements be established early in the scholarship process. These agreements should specify the details of authorship and expectations of individual contributions are recommended to reduce ambiguity and conflict later in the process.</a:t>
            </a:r>
          </a:p>
          <a:p>
            <a:pPr algn="r"/>
            <a:r>
              <a:rPr lang="en-US" sz="1400" dirty="0">
                <a:latin typeface="Museo Slab 300"/>
              </a:rPr>
              <a:t>Stony Brook University Recommendations on Authorship https://www.stonybrook.edu/commcms/provost/faculty/handbook/academic_policies/authorship_policy.php</a:t>
            </a:r>
            <a:endParaRPr lang="en-US" sz="1200" dirty="0">
              <a:latin typeface="Museo Slab 300"/>
            </a:endParaRPr>
          </a:p>
          <a:p>
            <a:pPr algn="r"/>
            <a:endParaRPr lang="en-US" sz="2800" dirty="0">
              <a:solidFill>
                <a:srgbClr val="C00000"/>
              </a:solidFill>
              <a:latin typeface="Museo Slab 300"/>
            </a:endParaRPr>
          </a:p>
        </p:txBody>
      </p:sp>
    </p:spTree>
    <p:extLst>
      <p:ext uri="{BB962C8B-B14F-4D97-AF65-F5344CB8AC3E}">
        <p14:creationId xmlns:p14="http://schemas.microsoft.com/office/powerpoint/2010/main" val="4249491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5</a:t>
            </a:fld>
            <a:endParaRPr lang="en-US" dirty="0"/>
          </a:p>
        </p:txBody>
      </p:sp>
      <p:sp>
        <p:nvSpPr>
          <p:cNvPr id="5" name="TextBox 4"/>
          <p:cNvSpPr txBox="1"/>
          <p:nvPr/>
        </p:nvSpPr>
        <p:spPr>
          <a:xfrm>
            <a:off x="1149714" y="953249"/>
            <a:ext cx="7074957" cy="5693866"/>
          </a:xfrm>
          <a:prstGeom prst="rect">
            <a:avLst/>
          </a:prstGeom>
          <a:noFill/>
        </p:spPr>
        <p:txBody>
          <a:bodyPr wrap="square" rtlCol="0">
            <a:spAutoFit/>
          </a:bodyPr>
          <a:lstStyle/>
          <a:p>
            <a:r>
              <a:rPr lang="en-US" sz="2800" dirty="0">
                <a:latin typeface="Museo Slab 300"/>
              </a:rPr>
              <a:t>When individuals are listed as authors they are claiming that they participated in the following:</a:t>
            </a:r>
          </a:p>
          <a:p>
            <a:pPr marL="342900" indent="-342900">
              <a:buFont typeface="Arial" panose="020B0604020202020204" pitchFamily="34" charset="0"/>
              <a:buChar char="•"/>
            </a:pPr>
            <a:r>
              <a:rPr lang="en-US" sz="2800" dirty="0">
                <a:latin typeface="Museo Slab 300"/>
              </a:rPr>
              <a:t>The writing and/or editing of the manuscript</a:t>
            </a:r>
          </a:p>
          <a:p>
            <a:pPr marL="342900" indent="-342900">
              <a:buFont typeface="Arial" panose="020B0604020202020204" pitchFamily="34" charset="0"/>
              <a:buChar char="•"/>
            </a:pPr>
            <a:r>
              <a:rPr lang="en-US" sz="2800" dirty="0">
                <a:latin typeface="Museo Slab 300"/>
              </a:rPr>
              <a:t>The contribution of content to the manuscript through their involvement in the actual research</a:t>
            </a:r>
          </a:p>
          <a:p>
            <a:pPr marL="342900" indent="-342900">
              <a:buFont typeface="Arial" panose="020B0604020202020204" pitchFamily="34" charset="0"/>
              <a:buChar char="•"/>
            </a:pPr>
            <a:r>
              <a:rPr lang="en-US" sz="2800" dirty="0">
                <a:latin typeface="Museo Slab 300"/>
              </a:rPr>
              <a:t>The review of the final version of the manuscript</a:t>
            </a:r>
          </a:p>
          <a:p>
            <a:r>
              <a:rPr lang="en-US" sz="2800" dirty="0">
                <a:solidFill>
                  <a:srgbClr val="C00000"/>
                </a:solidFill>
                <a:latin typeface="Museo Slab 300"/>
              </a:rPr>
              <a:t>NOTE: Listing individuals as authors holds them accountable for the accuracy as well as the integrity of the study</a:t>
            </a:r>
            <a:endParaRPr lang="en-US" sz="2800" dirty="0">
              <a:solidFill>
                <a:srgbClr val="C00000"/>
              </a:solidFill>
            </a:endParaRPr>
          </a:p>
        </p:txBody>
      </p:sp>
    </p:spTree>
    <p:extLst>
      <p:ext uri="{BB962C8B-B14F-4D97-AF65-F5344CB8AC3E}">
        <p14:creationId xmlns:p14="http://schemas.microsoft.com/office/powerpoint/2010/main" val="2958814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11581" y="1145205"/>
            <a:ext cx="6599639" cy="4760147"/>
          </a:xfrm>
        </p:spPr>
        <p:txBody>
          <a:bodyPr>
            <a:normAutofit lnSpcReduction="10000"/>
          </a:bodyPr>
          <a:lstStyle/>
          <a:p>
            <a:pPr marL="457200" indent="-457200">
              <a:buFont typeface="Arial" panose="020B0604020202020204" pitchFamily="34" charset="0"/>
              <a:buChar char="•"/>
            </a:pPr>
            <a:r>
              <a:rPr lang="en-US" sz="2800" dirty="0">
                <a:solidFill>
                  <a:schemeClr val="tx1"/>
                </a:solidFill>
              </a:rPr>
              <a:t>“Ghost author” – individuals who write the first draft of a document or portions of a document but receive no credit as an author </a:t>
            </a:r>
          </a:p>
          <a:p>
            <a:pPr marL="457200" indent="-457200">
              <a:buFont typeface="Arial" panose="020B0604020202020204" pitchFamily="34" charset="0"/>
              <a:buChar char="•"/>
            </a:pPr>
            <a:r>
              <a:rPr lang="en-US" sz="2800" dirty="0">
                <a:solidFill>
                  <a:schemeClr val="tx1"/>
                </a:solidFill>
              </a:rPr>
              <a:t>“Gift authorship” – individuals who have not made a contribution to the document, but are still listed as an author</a:t>
            </a:r>
          </a:p>
          <a:p>
            <a:pPr marL="457200" indent="-457200">
              <a:buFont typeface="Arial" panose="020B0604020202020204" pitchFamily="34" charset="0"/>
              <a:buChar char="•"/>
            </a:pPr>
            <a:r>
              <a:rPr lang="en-US" sz="2800" dirty="0">
                <a:solidFill>
                  <a:schemeClr val="tx1"/>
                </a:solidFill>
              </a:rPr>
              <a:t>“Salami publications” – multiple publications that report on essentially the same work</a:t>
            </a:r>
          </a:p>
          <a:p>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6</a:t>
            </a:fld>
            <a:endParaRPr lang="en-US" dirty="0"/>
          </a:p>
        </p:txBody>
      </p:sp>
    </p:spTree>
    <p:extLst>
      <p:ext uri="{BB962C8B-B14F-4D97-AF65-F5344CB8AC3E}">
        <p14:creationId xmlns:p14="http://schemas.microsoft.com/office/powerpoint/2010/main" val="2194978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11581" y="1189272"/>
            <a:ext cx="6599639" cy="4870005"/>
          </a:xfrm>
        </p:spPr>
        <p:txBody>
          <a:bodyPr>
            <a:normAutofit lnSpcReduction="10000"/>
          </a:bodyPr>
          <a:lstStyle/>
          <a:p>
            <a:r>
              <a:rPr lang="en-US" sz="2800" dirty="0">
                <a:solidFill>
                  <a:schemeClr val="tx1"/>
                </a:solidFill>
              </a:rPr>
              <a:t>A key expectation of faculty, staff, and students at a research university is that they will author publications, creative work, and other scholarly products. Recognizing that authorship issues can be complicated, and norms can vary between disciplines, Stony Brook University encourages its faculty, staff, and students to engage in proactive discussions of authorship.</a:t>
            </a:r>
          </a:p>
          <a:p>
            <a:endParaRPr lang="en-US" sz="2800" dirty="0">
              <a:solidFill>
                <a:schemeClr val="tx1"/>
              </a:solidFill>
            </a:endParaRPr>
          </a:p>
          <a:p>
            <a:pPr algn="r"/>
            <a:r>
              <a:rPr lang="en-US" sz="1900" dirty="0">
                <a:solidFill>
                  <a:schemeClr val="tx1"/>
                </a:solidFill>
              </a:rPr>
              <a:t>Stony Brook University Recommendations on Authorship https://www.stonybrook.edu/commcms/provost/faculty/handbook/academic_policies/authorship_policy.php</a:t>
            </a:r>
            <a:endParaRPr lang="en-US" sz="17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7</a:t>
            </a:fld>
            <a:endParaRPr lang="en-US" dirty="0"/>
          </a:p>
        </p:txBody>
      </p:sp>
    </p:spTree>
    <p:extLst>
      <p:ext uri="{BB962C8B-B14F-4D97-AF65-F5344CB8AC3E}">
        <p14:creationId xmlns:p14="http://schemas.microsoft.com/office/powerpoint/2010/main" val="2782065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11581" y="1035036"/>
            <a:ext cx="6599639" cy="5211528"/>
          </a:xfrm>
        </p:spPr>
        <p:txBody>
          <a:bodyPr>
            <a:normAutofit lnSpcReduction="10000"/>
          </a:bodyPr>
          <a:lstStyle/>
          <a:p>
            <a:r>
              <a:rPr lang="en-US" sz="2400" dirty="0">
                <a:solidFill>
                  <a:schemeClr val="tx1"/>
                </a:solidFill>
              </a:rPr>
              <a:t>Participants should also keep in mind that, depending on the nature, complexity and longevity of the project, new participants may be added as the project unfolds. For that reason, changes in authorship (additions, deletions, and order) may become necessary. If one collaborator seeks a change in authorship (either inclusion, exclusion or ordering of authors) participants should engage in an open discussion. If an authorship agreement exists, it should be revisited with the inclusion of all relevant parties.</a:t>
            </a:r>
          </a:p>
          <a:p>
            <a:endParaRPr lang="en-US" sz="2400" dirty="0">
              <a:solidFill>
                <a:schemeClr val="tx1"/>
              </a:solidFill>
            </a:endParaRPr>
          </a:p>
          <a:p>
            <a:pPr algn="r"/>
            <a:r>
              <a:rPr lang="en-US" sz="1800" dirty="0">
                <a:solidFill>
                  <a:schemeClr val="tx1"/>
                </a:solidFill>
              </a:rPr>
              <a:t>Stony Brook University Recommendations on Authorship https://www.stonybrook.edu/commcms/provost/faculty/handbook/academic_policies/authorship_policy.php</a:t>
            </a:r>
            <a:endParaRPr lang="en-US" sz="16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8</a:t>
            </a:fld>
            <a:endParaRPr lang="en-US" dirty="0"/>
          </a:p>
        </p:txBody>
      </p:sp>
    </p:spTree>
    <p:extLst>
      <p:ext uri="{BB962C8B-B14F-4D97-AF65-F5344CB8AC3E}">
        <p14:creationId xmlns:p14="http://schemas.microsoft.com/office/powerpoint/2010/main" val="3171005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11581" y="1001985"/>
            <a:ext cx="6599639" cy="5277629"/>
          </a:xfrm>
        </p:spPr>
        <p:txBody>
          <a:bodyPr>
            <a:normAutofit/>
          </a:bodyPr>
          <a:lstStyle/>
          <a:p>
            <a:r>
              <a:rPr lang="en-US" sz="2800" dirty="0">
                <a:solidFill>
                  <a:schemeClr val="tx1"/>
                </a:solidFill>
              </a:rPr>
              <a:t>Sole provision of logistical, financial, administrative input without significant intellectual support or other contributions should not constitute a valid basis for authorship. Recognition of these types of input is appropriate for </a:t>
            </a:r>
            <a:r>
              <a:rPr lang="en-US" sz="2800" dirty="0">
                <a:solidFill>
                  <a:srgbClr val="C00000"/>
                </a:solidFill>
              </a:rPr>
              <a:t>the acknowledgements section </a:t>
            </a:r>
            <a:r>
              <a:rPr lang="en-US" sz="2800" dirty="0">
                <a:solidFill>
                  <a:schemeClr val="tx1"/>
                </a:solidFill>
              </a:rPr>
              <a:t>of a publication.</a:t>
            </a:r>
          </a:p>
          <a:p>
            <a:endParaRPr lang="en-US" sz="2800" dirty="0">
              <a:solidFill>
                <a:schemeClr val="tx1"/>
              </a:solidFill>
            </a:endParaRPr>
          </a:p>
          <a:p>
            <a:pPr algn="r"/>
            <a:r>
              <a:rPr lang="en-US" sz="1800" dirty="0">
                <a:solidFill>
                  <a:schemeClr val="tx1"/>
                </a:solidFill>
              </a:rPr>
              <a:t>Stony Brook University Recommendations on Authorship https://www.stonybrook.edu/commcms/provost/faculty/handbook/academic_policies/authorship_policy.php</a:t>
            </a:r>
            <a:endParaRPr lang="en-US" sz="16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9</a:t>
            </a:fld>
            <a:endParaRPr lang="en-US" dirty="0"/>
          </a:p>
        </p:txBody>
      </p:sp>
    </p:spTree>
    <p:extLst>
      <p:ext uri="{BB962C8B-B14F-4D97-AF65-F5344CB8AC3E}">
        <p14:creationId xmlns:p14="http://schemas.microsoft.com/office/powerpoint/2010/main" val="1341338261"/>
      </p:ext>
    </p:extLst>
  </p:cSld>
  <p:clrMapOvr>
    <a:masterClrMapping/>
  </p:clrMapOvr>
</p:sld>
</file>

<file path=ppt/theme/theme1.xml><?xml version="1.0" encoding="utf-8"?>
<a:theme xmlns:a="http://schemas.openxmlformats.org/drawingml/2006/main" name="Stony Brook University">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164331</TotalTime>
  <Words>1715</Words>
  <Application>Microsoft Office PowerPoint</Application>
  <PresentationFormat>On-screen Show (4:3)</PresentationFormat>
  <Paragraphs>106</Paragraphs>
  <Slides>21</Slides>
  <Notes>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Effra Heavy</vt:lpstr>
      <vt:lpstr>Museo Slab 100</vt:lpstr>
      <vt:lpstr>Museo Slab 300</vt:lpstr>
      <vt:lpstr>Museo Slab 500</vt:lpstr>
      <vt:lpstr>Museo Slab 700</vt:lpstr>
      <vt:lpstr>Museo Slab 900</vt:lpstr>
      <vt:lpstr>Stony Brook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Anna Li</cp:lastModifiedBy>
  <cp:revision>439</cp:revision>
  <cp:lastPrinted>2022-02-21T19:29:38Z</cp:lastPrinted>
  <dcterms:created xsi:type="dcterms:W3CDTF">2015-10-09T21:49:46Z</dcterms:created>
  <dcterms:modified xsi:type="dcterms:W3CDTF">2023-02-27T18:33:36Z</dcterms:modified>
</cp:coreProperties>
</file>